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1863" r:id="rId2"/>
    <p:sldId id="1870" r:id="rId3"/>
    <p:sldId id="2472" r:id="rId4"/>
    <p:sldId id="2471" r:id="rId5"/>
    <p:sldId id="2470" r:id="rId6"/>
    <p:sldId id="2473" r:id="rId7"/>
    <p:sldId id="2474" r:id="rId8"/>
    <p:sldId id="2475" r:id="rId9"/>
    <p:sldId id="1903" r:id="rId10"/>
    <p:sldId id="2447" r:id="rId11"/>
    <p:sldId id="2476" r:id="rId12"/>
    <p:sldId id="2477" r:id="rId13"/>
    <p:sldId id="2468" r:id="rId14"/>
    <p:sldId id="2478" r:id="rId15"/>
    <p:sldId id="2488" r:id="rId16"/>
    <p:sldId id="2489" r:id="rId17"/>
    <p:sldId id="2479" r:id="rId18"/>
    <p:sldId id="259" r:id="rId19"/>
    <p:sldId id="2485" r:id="rId20"/>
    <p:sldId id="2480" r:id="rId21"/>
    <p:sldId id="2483" r:id="rId22"/>
    <p:sldId id="2481" r:id="rId23"/>
    <p:sldId id="2487" r:id="rId24"/>
    <p:sldId id="2484" r:id="rId25"/>
    <p:sldId id="2486" r:id="rId26"/>
    <p:sldId id="2466" r:id="rId27"/>
    <p:sldId id="1997" r:id="rId2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API Security" id="{4C15F6A0-FE80-4A05-BD81-77A0D70C5844}">
          <p14:sldIdLst>
            <p14:sldId id="2472"/>
            <p14:sldId id="2471"/>
            <p14:sldId id="2470"/>
            <p14:sldId id="2473"/>
            <p14:sldId id="2474"/>
          </p14:sldIdLst>
        </p14:section>
        <p14:section name="API Management" id="{A6510A29-9C7A-4195-8266-30C0037A0BD0}">
          <p14:sldIdLst>
            <p14:sldId id="2475"/>
            <p14:sldId id="1903"/>
            <p14:sldId id="2447"/>
            <p14:sldId id="2476"/>
          </p14:sldIdLst>
        </p14:section>
        <p14:section name="API Journey" id="{B9E3C338-0031-43B2-AC31-201CFD6D2EB4}">
          <p14:sldIdLst>
            <p14:sldId id="2477"/>
            <p14:sldId id="2468"/>
            <p14:sldId id="2478"/>
          </p14:sldIdLst>
        </p14:section>
        <p14:section name="Best practices" id="{68CF8D27-9693-4564-99D9-AD542E6F99FD}">
          <p14:sldIdLst>
            <p14:sldId id="2488"/>
            <p14:sldId id="2489"/>
            <p14:sldId id="2479"/>
            <p14:sldId id="259"/>
          </p14:sldIdLst>
        </p14:section>
        <p14:section name="Demo's" id="{8F7FDBD9-81BB-418B-A9B2-C016ABDCBCC9}">
          <p14:sldIdLst>
            <p14:sldId id="2485"/>
            <p14:sldId id="2480"/>
            <p14:sldId id="2483"/>
            <p14:sldId id="2481"/>
            <p14:sldId id="2487"/>
            <p14:sldId id="2484"/>
          </p14:sldIdLst>
        </p14:section>
        <p14:section name="Wrap up" id="{3712C255-B3F4-4681-89D1-C133A978FCC6}">
          <p14:sldIdLst>
            <p14:sldId id="2486"/>
            <p14:sldId id="2466"/>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9412" autoAdjust="0"/>
  </p:normalViewPr>
  <p:slideViewPr>
    <p:cSldViewPr snapToGrid="0">
      <p:cViewPr varScale="1">
        <p:scale>
          <a:sx n="99" d="100"/>
          <a:sy n="99" d="100"/>
        </p:scale>
        <p:origin x="132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63338091-D22A-4471-A724-48847A3F5740}"/>
    <pc:docChg chg="undo redo custSel mod addSld delSld modSld sldOrd addSection modSection">
      <pc:chgData name="Eldert Grootenboer" userId="3fe8758b2c2b58d2" providerId="LiveId" clId="{63338091-D22A-4471-A724-48847A3F5740}" dt="2020-08-30T08:18:13.623" v="2091"/>
      <pc:docMkLst>
        <pc:docMk/>
      </pc:docMkLst>
      <pc:sldChg chg="addSp delSp modSp mod setBg modNotesTx">
        <pc:chgData name="Eldert Grootenboer" userId="3fe8758b2c2b58d2" providerId="LiveId" clId="{63338091-D22A-4471-A724-48847A3F5740}" dt="2020-08-29T15:14:08.836" v="1657"/>
        <pc:sldMkLst>
          <pc:docMk/>
          <pc:sldMk cId="3433781766" sldId="259"/>
        </pc:sldMkLst>
        <pc:spChg chg="mod">
          <ac:chgData name="Eldert Grootenboer" userId="3fe8758b2c2b58d2" providerId="LiveId" clId="{63338091-D22A-4471-A724-48847A3F5740}" dt="2020-08-29T15:00:09.656" v="1571" actId="26606"/>
          <ac:spMkLst>
            <pc:docMk/>
            <pc:sldMk cId="3433781766" sldId="259"/>
            <ac:spMk id="2" creationId="{19C96D9A-AC80-754C-96F0-C49E3E97C4A5}"/>
          </ac:spMkLst>
        </pc:spChg>
        <pc:spChg chg="add del mod">
          <ac:chgData name="Eldert Grootenboer" userId="3fe8758b2c2b58d2" providerId="LiveId" clId="{63338091-D22A-4471-A724-48847A3F5740}" dt="2020-08-29T15:00:17.325" v="1576"/>
          <ac:spMkLst>
            <pc:docMk/>
            <pc:sldMk cId="3433781766" sldId="259"/>
            <ac:spMk id="4" creationId="{86FFA884-EBCE-4688-838D-3753B9376A85}"/>
          </ac:spMkLst>
        </pc:spChg>
        <pc:spChg chg="add del">
          <ac:chgData name="Eldert Grootenboer" userId="3fe8758b2c2b58d2" providerId="LiveId" clId="{63338091-D22A-4471-A724-48847A3F5740}" dt="2020-08-29T14:56:58.867" v="1564" actId="26606"/>
          <ac:spMkLst>
            <pc:docMk/>
            <pc:sldMk cId="3433781766" sldId="259"/>
            <ac:spMk id="10" creationId="{2F56F8EA-3356-4455-9899-320874F6E465}"/>
          </ac:spMkLst>
        </pc:spChg>
        <pc:graphicFrameChg chg="add del">
          <ac:chgData name="Eldert Grootenboer" userId="3fe8758b2c2b58d2" providerId="LiveId" clId="{63338091-D22A-4471-A724-48847A3F5740}" dt="2020-08-29T14:56:58.867" v="1564" actId="26606"/>
          <ac:graphicFrameMkLst>
            <pc:docMk/>
            <pc:sldMk cId="3433781766" sldId="259"/>
            <ac:graphicFrameMk id="6" creationId="{5B298B9B-2CCE-4C3E-B765-20F552A64094}"/>
          </ac:graphicFrameMkLst>
        </pc:graphicFrameChg>
        <pc:graphicFrameChg chg="add del">
          <ac:chgData name="Eldert Grootenboer" userId="3fe8758b2c2b58d2" providerId="LiveId" clId="{63338091-D22A-4471-A724-48847A3F5740}" dt="2020-08-29T15:00:09.656" v="1571" actId="26606"/>
          <ac:graphicFrameMkLst>
            <pc:docMk/>
            <pc:sldMk cId="3433781766" sldId="259"/>
            <ac:graphicFrameMk id="7" creationId="{2D2FF077-66CE-4F1C-AF7A-0F1F8C542A1A}"/>
          </ac:graphicFrameMkLst>
        </pc:graphicFrameChg>
        <pc:graphicFrameChg chg="add del mod">
          <ac:chgData name="Eldert Grootenboer" userId="3fe8758b2c2b58d2" providerId="LiveId" clId="{63338091-D22A-4471-A724-48847A3F5740}" dt="2020-08-29T14:59:53.997" v="1568"/>
          <ac:graphicFrameMkLst>
            <pc:docMk/>
            <pc:sldMk cId="3433781766" sldId="259"/>
            <ac:graphicFrameMk id="8" creationId="{F926CCE2-180C-48D4-B60F-F93C51AD02F7}"/>
          </ac:graphicFrameMkLst>
        </pc:graphicFrameChg>
        <pc:graphicFrameChg chg="add del mod">
          <ac:chgData name="Eldert Grootenboer" userId="3fe8758b2c2b58d2" providerId="LiveId" clId="{63338091-D22A-4471-A724-48847A3F5740}" dt="2020-08-29T15:00:15.174" v="1573"/>
          <ac:graphicFrameMkLst>
            <pc:docMk/>
            <pc:sldMk cId="3433781766" sldId="259"/>
            <ac:graphicFrameMk id="9" creationId="{CA89C654-8688-4CA1-B41B-68F4550FE794}"/>
          </ac:graphicFrameMkLst>
        </pc:graphicFrameChg>
        <pc:graphicFrameChg chg="add mod">
          <ac:chgData name="Eldert Grootenboer" userId="3fe8758b2c2b58d2" providerId="LiveId" clId="{63338091-D22A-4471-A724-48847A3F5740}" dt="2020-08-29T15:00:40.754" v="1578" actId="2085"/>
          <ac:graphicFrameMkLst>
            <pc:docMk/>
            <pc:sldMk cId="3433781766" sldId="259"/>
            <ac:graphicFrameMk id="11" creationId="{5E180DA8-0255-4F7E-884E-D0CAB676C2E0}"/>
          </ac:graphicFrameMkLst>
        </pc:graphicFrameChg>
      </pc:sldChg>
      <pc:sldChg chg="add">
        <pc:chgData name="Eldert Grootenboer" userId="3fe8758b2c2b58d2" providerId="LiveId" clId="{63338091-D22A-4471-A724-48847A3F5740}" dt="2020-08-29T14:13:44.140" v="632"/>
        <pc:sldMkLst>
          <pc:docMk/>
          <pc:sldMk cId="1123346746" sldId="1903"/>
        </pc:sldMkLst>
      </pc:sldChg>
      <pc:sldChg chg="add">
        <pc:chgData name="Eldert Grootenboer" userId="3fe8758b2c2b58d2" providerId="LiveId" clId="{63338091-D22A-4471-A724-48847A3F5740}" dt="2020-08-29T15:11:16.620" v="1649"/>
        <pc:sldMkLst>
          <pc:docMk/>
          <pc:sldMk cId="891752123" sldId="1997"/>
        </pc:sldMkLst>
      </pc:sldChg>
      <pc:sldChg chg="modSp add del mod addAnim delAnim">
        <pc:chgData name="Eldert Grootenboer" userId="3fe8758b2c2b58d2" providerId="LiveId" clId="{63338091-D22A-4471-A724-48847A3F5740}" dt="2020-08-29T14:32:20.352" v="1127" actId="47"/>
        <pc:sldMkLst>
          <pc:docMk/>
          <pc:sldMk cId="899072372" sldId="2440"/>
        </pc:sldMkLst>
        <pc:spChg chg="mod">
          <ac:chgData name="Eldert Grootenboer" userId="3fe8758b2c2b58d2" providerId="LiveId" clId="{63338091-D22A-4471-A724-48847A3F5740}" dt="2020-08-29T14:30:42.374" v="1120" actId="21"/>
          <ac:spMkLst>
            <pc:docMk/>
            <pc:sldMk cId="899072372" sldId="2440"/>
            <ac:spMk id="40" creationId="{F384B5DF-43DF-E740-AE61-A3009B742B5E}"/>
          </ac:spMkLst>
        </pc:spChg>
      </pc:sldChg>
      <pc:sldChg chg="addSp delSp modSp add mod ord setBg modClrScheme chgLayout">
        <pc:chgData name="Eldert Grootenboer" userId="3fe8758b2c2b58d2" providerId="LiveId" clId="{63338091-D22A-4471-A724-48847A3F5740}" dt="2020-08-29T14:40:29.760" v="1248"/>
        <pc:sldMkLst>
          <pc:docMk/>
          <pc:sldMk cId="4102214970" sldId="2447"/>
        </pc:sldMkLst>
        <pc:spChg chg="mod ord">
          <ac:chgData name="Eldert Grootenboer" userId="3fe8758b2c2b58d2" providerId="LiveId" clId="{63338091-D22A-4471-A724-48847A3F5740}" dt="2020-08-29T14:36:39.214" v="1217" actId="26606"/>
          <ac:spMkLst>
            <pc:docMk/>
            <pc:sldMk cId="4102214970" sldId="2447"/>
            <ac:spMk id="2" creationId="{00000000-0000-0000-0000-000000000000}"/>
          </ac:spMkLst>
        </pc:spChg>
        <pc:spChg chg="add del mod ord">
          <ac:chgData name="Eldert Grootenboer" userId="3fe8758b2c2b58d2" providerId="LiveId" clId="{63338091-D22A-4471-A724-48847A3F5740}" dt="2020-08-29T14:35:49.181" v="1211"/>
          <ac:spMkLst>
            <pc:docMk/>
            <pc:sldMk cId="4102214970" sldId="2447"/>
            <ac:spMk id="3" creationId="{00000000-0000-0000-0000-000000000000}"/>
          </ac:spMkLst>
        </pc:spChg>
        <pc:spChg chg="add del mod">
          <ac:chgData name="Eldert Grootenboer" userId="3fe8758b2c2b58d2" providerId="LiveId" clId="{63338091-D22A-4471-A724-48847A3F5740}" dt="2020-08-29T14:33:08.875" v="1179"/>
          <ac:spMkLst>
            <pc:docMk/>
            <pc:sldMk cId="4102214970" sldId="2447"/>
            <ac:spMk id="4" creationId="{8F093099-EB8E-4592-BD13-907095F054D2}"/>
          </ac:spMkLst>
        </pc:spChg>
        <pc:spChg chg="add del mod">
          <ac:chgData name="Eldert Grootenboer" userId="3fe8758b2c2b58d2" providerId="LiveId" clId="{63338091-D22A-4471-A724-48847A3F5740}" dt="2020-08-29T14:33:08.875" v="1179"/>
          <ac:spMkLst>
            <pc:docMk/>
            <pc:sldMk cId="4102214970" sldId="2447"/>
            <ac:spMk id="5" creationId="{B681996E-38F1-4F6F-9B5E-4F7B50F739C4}"/>
          </ac:spMkLst>
        </pc:spChg>
        <pc:spChg chg="add del mod">
          <ac:chgData name="Eldert Grootenboer" userId="3fe8758b2c2b58d2" providerId="LiveId" clId="{63338091-D22A-4471-A724-48847A3F5740}" dt="2020-08-29T14:36:10.039" v="1215"/>
          <ac:spMkLst>
            <pc:docMk/>
            <pc:sldMk cId="4102214970" sldId="2447"/>
            <ac:spMk id="8" creationId="{C2DE8139-E5B8-4B18-858A-EE80ACEA867E}"/>
          </ac:spMkLst>
        </pc:spChg>
        <pc:spChg chg="add del mod">
          <ac:chgData name="Eldert Grootenboer" userId="3fe8758b2c2b58d2" providerId="LiveId" clId="{63338091-D22A-4471-A724-48847A3F5740}" dt="2020-08-29T14:36:10.039" v="1215"/>
          <ac:spMkLst>
            <pc:docMk/>
            <pc:sldMk cId="4102214970" sldId="2447"/>
            <ac:spMk id="10" creationId="{DE1FAFC4-5A76-47C4-B45E-65A81AFD449E}"/>
          </ac:spMkLst>
        </pc:spChg>
        <pc:spChg chg="add del">
          <ac:chgData name="Eldert Grootenboer" userId="3fe8758b2c2b58d2" providerId="LiveId" clId="{63338091-D22A-4471-A724-48847A3F5740}" dt="2020-08-29T14:36:39.214" v="1217" actId="26606"/>
          <ac:spMkLst>
            <pc:docMk/>
            <pc:sldMk cId="4102214970" sldId="2447"/>
            <ac:spMk id="14" creationId="{955A2079-FA98-4876-80F0-72364A7D2EA4}"/>
          </ac:spMkLst>
        </pc:spChg>
        <pc:graphicFrameChg chg="add del">
          <ac:chgData name="Eldert Grootenboer" userId="3fe8758b2c2b58d2" providerId="LiveId" clId="{63338091-D22A-4471-A724-48847A3F5740}" dt="2020-08-29T14:35:46.165" v="1209" actId="26606"/>
          <ac:graphicFrameMkLst>
            <pc:docMk/>
            <pc:sldMk cId="4102214970" sldId="2447"/>
            <ac:graphicFrameMk id="6" creationId="{7627A033-0088-42FD-A6A6-9115A679D1C6}"/>
          </ac:graphicFrameMkLst>
        </pc:graphicFrameChg>
        <pc:graphicFrameChg chg="add del mod">
          <ac:chgData name="Eldert Grootenboer" userId="3fe8758b2c2b58d2" providerId="LiveId" clId="{63338091-D22A-4471-A724-48847A3F5740}" dt="2020-08-29T14:35:37.191" v="1206"/>
          <ac:graphicFrameMkLst>
            <pc:docMk/>
            <pc:sldMk cId="4102214970" sldId="2447"/>
            <ac:graphicFrameMk id="7" creationId="{8D329B63-1B81-4F52-8364-460DB8C329FB}"/>
          </ac:graphicFrameMkLst>
        </pc:graphicFrameChg>
        <pc:graphicFrameChg chg="add mod modGraphic">
          <ac:chgData name="Eldert Grootenboer" userId="3fe8758b2c2b58d2" providerId="LiveId" clId="{63338091-D22A-4471-A724-48847A3F5740}" dt="2020-08-29T14:39:41.352" v="1245" actId="2085"/>
          <ac:graphicFrameMkLst>
            <pc:docMk/>
            <pc:sldMk cId="4102214970" sldId="2447"/>
            <ac:graphicFrameMk id="9" creationId="{656B2E98-E922-470E-85A5-4A5392B97242}"/>
          </ac:graphicFrameMkLst>
        </pc:graphicFrameChg>
        <pc:picChg chg="del">
          <ac:chgData name="Eldert Grootenboer" userId="3fe8758b2c2b58d2" providerId="LiveId" clId="{63338091-D22A-4471-A724-48847A3F5740}" dt="2020-08-29T14:32:24.746" v="1128" actId="478"/>
          <ac:picMkLst>
            <pc:docMk/>
            <pc:sldMk cId="4102214970" sldId="2447"/>
            <ac:picMk id="11" creationId="{69AF06D6-FA36-FC43-A462-0486A100A0D3}"/>
          </ac:picMkLst>
        </pc:picChg>
      </pc:sldChg>
      <pc:sldChg chg="addSp delSp modSp mod modShow">
        <pc:chgData name="Eldert Grootenboer" userId="3fe8758b2c2b58d2" providerId="LiveId" clId="{63338091-D22A-4471-A724-48847A3F5740}" dt="2020-08-29T15:01:30.106" v="1581"/>
        <pc:sldMkLst>
          <pc:docMk/>
          <pc:sldMk cId="1371537393" sldId="2466"/>
        </pc:sldMkLst>
        <pc:spChg chg="mod">
          <ac:chgData name="Eldert Grootenboer" userId="3fe8758b2c2b58d2" providerId="LiveId" clId="{63338091-D22A-4471-A724-48847A3F5740}" dt="2020-08-29T15:01:30.106" v="1581"/>
          <ac:spMkLst>
            <pc:docMk/>
            <pc:sldMk cId="1371537393" sldId="2466"/>
            <ac:spMk id="2" creationId="{B8ABCF87-7839-994F-A1A7-69F5E4F78BCA}"/>
          </ac:spMkLst>
        </pc:spChg>
        <pc:spChg chg="add del mod">
          <ac:chgData name="Eldert Grootenboer" userId="3fe8758b2c2b58d2" providerId="LiveId" clId="{63338091-D22A-4471-A724-48847A3F5740}" dt="2020-08-29T15:01:30.106" v="1581"/>
          <ac:spMkLst>
            <pc:docMk/>
            <pc:sldMk cId="1371537393" sldId="2466"/>
            <ac:spMk id="4" creationId="{E471A89E-F188-4822-AFDE-F82A80689CAD}"/>
          </ac:spMkLst>
        </pc:spChg>
        <pc:graphicFrameChg chg="modGraphic">
          <ac:chgData name="Eldert Grootenboer" userId="3fe8758b2c2b58d2" providerId="LiveId" clId="{63338091-D22A-4471-A724-48847A3F5740}" dt="2020-08-29T14:56:36.484" v="1562" actId="207"/>
          <ac:graphicFrameMkLst>
            <pc:docMk/>
            <pc:sldMk cId="1371537393" sldId="2466"/>
            <ac:graphicFrameMk id="3" creationId="{EF1BE059-6E56-4A40-8DFC-0364A3F897A1}"/>
          </ac:graphicFrameMkLst>
        </pc:graphicFrameChg>
      </pc:sldChg>
      <pc:sldChg chg="addSp delSp modSp new del mod modClrScheme chgLayout">
        <pc:chgData name="Eldert Grootenboer" userId="3fe8758b2c2b58d2" providerId="LiveId" clId="{63338091-D22A-4471-A724-48847A3F5740}" dt="2020-08-29T13:44:12.080" v="205" actId="47"/>
        <pc:sldMkLst>
          <pc:docMk/>
          <pc:sldMk cId="231460553" sldId="2467"/>
        </pc:sldMkLst>
        <pc:spChg chg="del mod ord">
          <ac:chgData name="Eldert Grootenboer" userId="3fe8758b2c2b58d2" providerId="LiveId" clId="{63338091-D22A-4471-A724-48847A3F5740}" dt="2020-08-29T13:23:51.163" v="1" actId="700"/>
          <ac:spMkLst>
            <pc:docMk/>
            <pc:sldMk cId="231460553" sldId="2467"/>
            <ac:spMk id="2" creationId="{79427E6C-EE76-4597-853A-358CEBD46BC6}"/>
          </ac:spMkLst>
        </pc:spChg>
        <pc:spChg chg="add del mod ord">
          <ac:chgData name="Eldert Grootenboer" userId="3fe8758b2c2b58d2" providerId="LiveId" clId="{63338091-D22A-4471-A724-48847A3F5740}" dt="2020-08-29T13:25:01.259" v="6"/>
          <ac:spMkLst>
            <pc:docMk/>
            <pc:sldMk cId="231460553" sldId="2467"/>
            <ac:spMk id="3" creationId="{725737B4-5F53-4088-AA98-CD740A07FC2E}"/>
          </ac:spMkLst>
        </pc:spChg>
        <pc:spChg chg="add del mod ord">
          <ac:chgData name="Eldert Grootenboer" userId="3fe8758b2c2b58d2" providerId="LiveId" clId="{63338091-D22A-4471-A724-48847A3F5740}" dt="2020-08-29T13:38:49.471" v="201" actId="404"/>
          <ac:spMkLst>
            <pc:docMk/>
            <pc:sldMk cId="231460553" sldId="2467"/>
            <ac:spMk id="4" creationId="{44882D54-6628-4034-8FB2-53451B1C9923}"/>
          </ac:spMkLst>
        </pc:spChg>
        <pc:spChg chg="add del mod">
          <ac:chgData name="Eldert Grootenboer" userId="3fe8758b2c2b58d2" providerId="LiveId" clId="{63338091-D22A-4471-A724-48847A3F5740}" dt="2020-08-29T13:25:01.259" v="6"/>
          <ac:spMkLst>
            <pc:docMk/>
            <pc:sldMk cId="231460553" sldId="2467"/>
            <ac:spMk id="5" creationId="{995DCD91-BE80-4262-B681-DC26EBB34E1A}"/>
          </ac:spMkLst>
        </pc:spChg>
        <pc:spChg chg="add mod">
          <ac:chgData name="Eldert Grootenboer" userId="3fe8758b2c2b58d2" providerId="LiveId" clId="{63338091-D22A-4471-A724-48847A3F5740}" dt="2020-08-29T13:33:52.484" v="168" actId="6549"/>
          <ac:spMkLst>
            <pc:docMk/>
            <pc:sldMk cId="231460553" sldId="2467"/>
            <ac:spMk id="6" creationId="{341C59DD-1CEE-47E7-9A09-51E9B4053D34}"/>
          </ac:spMkLst>
        </pc:spChg>
        <pc:picChg chg="add del mod">
          <ac:chgData name="Eldert Grootenboer" userId="3fe8758b2c2b58d2" providerId="LiveId" clId="{63338091-D22A-4471-A724-48847A3F5740}" dt="2020-08-29T13:23:55.699" v="3"/>
          <ac:picMkLst>
            <pc:docMk/>
            <pc:sldMk cId="231460553" sldId="2467"/>
            <ac:picMk id="1026" creationId="{9EB7A572-7BFC-4B4F-9333-49C7C3A5415E}"/>
          </ac:picMkLst>
        </pc:picChg>
      </pc:sldChg>
      <pc:sldChg chg="addSp delSp modSp new mod setBg">
        <pc:chgData name="Eldert Grootenboer" userId="3fe8758b2c2b58d2" providerId="LiveId" clId="{63338091-D22A-4471-A724-48847A3F5740}" dt="2020-08-29T15:31:54.845" v="1965" actId="12100"/>
        <pc:sldMkLst>
          <pc:docMk/>
          <pc:sldMk cId="2442968695" sldId="2468"/>
        </pc:sldMkLst>
        <pc:spChg chg="mod">
          <ac:chgData name="Eldert Grootenboer" userId="3fe8758b2c2b58d2" providerId="LiveId" clId="{63338091-D22A-4471-A724-48847A3F5740}" dt="2020-08-29T14:43:23.770" v="1307" actId="26606"/>
          <ac:spMkLst>
            <pc:docMk/>
            <pc:sldMk cId="2442968695" sldId="2468"/>
            <ac:spMk id="2" creationId="{E090EC2D-8049-4E25-9D0A-E3A860A87847}"/>
          </ac:spMkLst>
        </pc:spChg>
        <pc:spChg chg="del mod">
          <ac:chgData name="Eldert Grootenboer" userId="3fe8758b2c2b58d2" providerId="LiveId" clId="{63338091-D22A-4471-A724-48847A3F5740}" dt="2020-08-29T13:31:51.040" v="116"/>
          <ac:spMkLst>
            <pc:docMk/>
            <pc:sldMk cId="2442968695" sldId="2468"/>
            <ac:spMk id="3" creationId="{311EBF86-96FD-4B53-86DD-9E8773DA4243}"/>
          </ac:spMkLst>
        </pc:spChg>
        <pc:spChg chg="add del mod">
          <ac:chgData name="Eldert Grootenboer" userId="3fe8758b2c2b58d2" providerId="LiveId" clId="{63338091-D22A-4471-A724-48847A3F5740}" dt="2020-08-29T14:43:29.262" v="1309"/>
          <ac:spMkLst>
            <pc:docMk/>
            <pc:sldMk cId="2442968695" sldId="2468"/>
            <ac:spMk id="6" creationId="{5404BF31-1879-4254-A675-45469283CDE1}"/>
          </ac:spMkLst>
        </pc:spChg>
        <pc:spChg chg="add del">
          <ac:chgData name="Eldert Grootenboer" userId="3fe8758b2c2b58d2" providerId="LiveId" clId="{63338091-D22A-4471-A724-48847A3F5740}" dt="2020-08-29T14:43:23.770" v="1307" actId="26606"/>
          <ac:spMkLst>
            <pc:docMk/>
            <pc:sldMk cId="2442968695" sldId="2468"/>
            <ac:spMk id="9" creationId="{6C4028FD-8BAA-4A19-BFDE-594D991B7552}"/>
          </ac:spMkLst>
        </pc:spChg>
        <pc:graphicFrameChg chg="add del mod modGraphic">
          <ac:chgData name="Eldert Grootenboer" userId="3fe8758b2c2b58d2" providerId="LiveId" clId="{63338091-D22A-4471-A724-48847A3F5740}" dt="2020-08-29T14:43:27.285" v="1308" actId="478"/>
          <ac:graphicFrameMkLst>
            <pc:docMk/>
            <pc:sldMk cId="2442968695" sldId="2468"/>
            <ac:graphicFrameMk id="4" creationId="{20E7DA3C-A996-41E7-81DC-4A8B88B0ACDB}"/>
          </ac:graphicFrameMkLst>
        </pc:graphicFrameChg>
        <pc:graphicFrameChg chg="add mod">
          <ac:chgData name="Eldert Grootenboer" userId="3fe8758b2c2b58d2" providerId="LiveId" clId="{63338091-D22A-4471-A724-48847A3F5740}" dt="2020-08-29T15:31:54.845" v="1965" actId="12100"/>
          <ac:graphicFrameMkLst>
            <pc:docMk/>
            <pc:sldMk cId="2442968695" sldId="2468"/>
            <ac:graphicFrameMk id="8" creationId="{34B7AF18-9348-4B92-BFFC-3ACD20C781D0}"/>
          </ac:graphicFrameMkLst>
        </pc:graphicFrameChg>
      </pc:sldChg>
      <pc:sldChg chg="addSp delSp modSp add del mod setBg setClrOvrMap">
        <pc:chgData name="Eldert Grootenboer" userId="3fe8758b2c2b58d2" providerId="LiveId" clId="{63338091-D22A-4471-A724-48847A3F5740}" dt="2020-08-29T14:44:09.431" v="1312" actId="47"/>
        <pc:sldMkLst>
          <pc:docMk/>
          <pc:sldMk cId="1588023152" sldId="2469"/>
        </pc:sldMkLst>
        <pc:spChg chg="mod">
          <ac:chgData name="Eldert Grootenboer" userId="3fe8758b2c2b58d2" providerId="LiveId" clId="{63338091-D22A-4471-A724-48847A3F5740}" dt="2020-08-29T13:31:33.760" v="113" actId="26606"/>
          <ac:spMkLst>
            <pc:docMk/>
            <pc:sldMk cId="1588023152" sldId="2469"/>
            <ac:spMk id="2" creationId="{E090EC2D-8049-4E25-9D0A-E3A860A87847}"/>
          </ac:spMkLst>
        </pc:spChg>
        <pc:spChg chg="del">
          <ac:chgData name="Eldert Grootenboer" userId="3fe8758b2c2b58d2" providerId="LiveId" clId="{63338091-D22A-4471-A724-48847A3F5740}" dt="2020-08-29T13:31:33.760" v="113" actId="26606"/>
          <ac:spMkLst>
            <pc:docMk/>
            <pc:sldMk cId="1588023152" sldId="2469"/>
            <ac:spMk id="3" creationId="{311EBF86-96FD-4B53-86DD-9E8773DA4243}"/>
          </ac:spMkLst>
        </pc:spChg>
        <pc:spChg chg="add">
          <ac:chgData name="Eldert Grootenboer" userId="3fe8758b2c2b58d2" providerId="LiveId" clId="{63338091-D22A-4471-A724-48847A3F5740}" dt="2020-08-29T13:31:33.760" v="113" actId="26606"/>
          <ac:spMkLst>
            <pc:docMk/>
            <pc:sldMk cId="1588023152" sldId="2469"/>
            <ac:spMk id="10" creationId="{9228552E-C8B1-4A80-8448-0787CE0FC704}"/>
          </ac:spMkLst>
        </pc:spChg>
        <pc:graphicFrameChg chg="add">
          <ac:chgData name="Eldert Grootenboer" userId="3fe8758b2c2b58d2" providerId="LiveId" clId="{63338091-D22A-4471-A724-48847A3F5740}" dt="2020-08-29T13:31:33.760" v="113" actId="26606"/>
          <ac:graphicFrameMkLst>
            <pc:docMk/>
            <pc:sldMk cId="1588023152" sldId="2469"/>
            <ac:graphicFrameMk id="5" creationId="{617B3CCF-2659-419C-BFA8-FECC9BAD258A}"/>
          </ac:graphicFrameMkLst>
        </pc:graphicFrameChg>
        <pc:picChg chg="add">
          <ac:chgData name="Eldert Grootenboer" userId="3fe8758b2c2b58d2" providerId="LiveId" clId="{63338091-D22A-4471-A724-48847A3F5740}" dt="2020-08-29T13:31:33.760" v="113" actId="26606"/>
          <ac:picMkLst>
            <pc:docMk/>
            <pc:sldMk cId="1588023152" sldId="2469"/>
            <ac:picMk id="6" creationId="{573C87FD-6784-4C15-878A-CCECE75A71FC}"/>
          </ac:picMkLst>
        </pc:picChg>
      </pc:sldChg>
      <pc:sldChg chg="modSp add mod">
        <pc:chgData name="Eldert Grootenboer" userId="3fe8758b2c2b58d2" providerId="LiveId" clId="{63338091-D22A-4471-A724-48847A3F5740}" dt="2020-08-29T13:50:22.681" v="345" actId="20577"/>
        <pc:sldMkLst>
          <pc:docMk/>
          <pc:sldMk cId="1273414106" sldId="2470"/>
        </pc:sldMkLst>
        <pc:spChg chg="mod">
          <ac:chgData name="Eldert Grootenboer" userId="3fe8758b2c2b58d2" providerId="LiveId" clId="{63338091-D22A-4471-A724-48847A3F5740}" dt="2020-08-29T13:49:32.337" v="312" actId="255"/>
          <ac:spMkLst>
            <pc:docMk/>
            <pc:sldMk cId="1273414106" sldId="2470"/>
            <ac:spMk id="4" creationId="{44882D54-6628-4034-8FB2-53451B1C9923}"/>
          </ac:spMkLst>
        </pc:spChg>
        <pc:spChg chg="mod">
          <ac:chgData name="Eldert Grootenboer" userId="3fe8758b2c2b58d2" providerId="LiveId" clId="{63338091-D22A-4471-A724-48847A3F5740}" dt="2020-08-29T13:50:22.681" v="345" actId="20577"/>
          <ac:spMkLst>
            <pc:docMk/>
            <pc:sldMk cId="1273414106" sldId="2470"/>
            <ac:spMk id="6" creationId="{341C59DD-1CEE-47E7-9A09-51E9B4053D34}"/>
          </ac:spMkLst>
        </pc:spChg>
      </pc:sldChg>
      <pc:sldChg chg="modSp new mod modAnim">
        <pc:chgData name="Eldert Grootenboer" userId="3fe8758b2c2b58d2" providerId="LiveId" clId="{63338091-D22A-4471-A724-48847A3F5740}" dt="2020-08-29T14:04:39.355" v="488" actId="368"/>
        <pc:sldMkLst>
          <pc:docMk/>
          <pc:sldMk cId="3003157003" sldId="2471"/>
        </pc:sldMkLst>
        <pc:spChg chg="mod">
          <ac:chgData name="Eldert Grootenboer" userId="3fe8758b2c2b58d2" providerId="LiveId" clId="{63338091-D22A-4471-A724-48847A3F5740}" dt="2020-08-29T13:45:52.976" v="245" actId="20577"/>
          <ac:spMkLst>
            <pc:docMk/>
            <pc:sldMk cId="3003157003" sldId="2471"/>
            <ac:spMk id="2" creationId="{5DFEA802-FD64-4FD6-A5FC-A20769D53468}"/>
          </ac:spMkLst>
        </pc:spChg>
        <pc:spChg chg="mod">
          <ac:chgData name="Eldert Grootenboer" userId="3fe8758b2c2b58d2" providerId="LiveId" clId="{63338091-D22A-4471-A724-48847A3F5740}" dt="2020-08-29T14:04:39.355" v="488" actId="368"/>
          <ac:spMkLst>
            <pc:docMk/>
            <pc:sldMk cId="3003157003" sldId="2471"/>
            <ac:spMk id="3" creationId="{8DD76ED4-3CAB-45DF-9305-BA03C1C08C70}"/>
          </ac:spMkLst>
        </pc:spChg>
      </pc:sldChg>
      <pc:sldChg chg="addSp delSp modSp new mod modClrScheme chgLayout">
        <pc:chgData name="Eldert Grootenboer" userId="3fe8758b2c2b58d2" providerId="LiveId" clId="{63338091-D22A-4471-A724-48847A3F5740}" dt="2020-08-29T13:52:28.265" v="376" actId="1440"/>
        <pc:sldMkLst>
          <pc:docMk/>
          <pc:sldMk cId="3750077322" sldId="2472"/>
        </pc:sldMkLst>
        <pc:spChg chg="del mod ord">
          <ac:chgData name="Eldert Grootenboer" userId="3fe8758b2c2b58d2" providerId="LiveId" clId="{63338091-D22A-4471-A724-48847A3F5740}" dt="2020-08-29T13:50:40.495" v="347" actId="700"/>
          <ac:spMkLst>
            <pc:docMk/>
            <pc:sldMk cId="3750077322" sldId="2472"/>
            <ac:spMk id="2" creationId="{5183FE10-5761-426B-AF7E-49020284498F}"/>
          </ac:spMkLst>
        </pc:spChg>
        <pc:spChg chg="del mod ord">
          <ac:chgData name="Eldert Grootenboer" userId="3fe8758b2c2b58d2" providerId="LiveId" clId="{63338091-D22A-4471-A724-48847A3F5740}" dt="2020-08-29T13:50:40.495" v="347" actId="700"/>
          <ac:spMkLst>
            <pc:docMk/>
            <pc:sldMk cId="3750077322" sldId="2472"/>
            <ac:spMk id="3" creationId="{8CC0155C-FA59-471F-B1C8-98487D8530D1}"/>
          </ac:spMkLst>
        </pc:spChg>
        <pc:spChg chg="add mod ord">
          <ac:chgData name="Eldert Grootenboer" userId="3fe8758b2c2b58d2" providerId="LiveId" clId="{63338091-D22A-4471-A724-48847A3F5740}" dt="2020-08-29T13:50:56.631" v="374" actId="20577"/>
          <ac:spMkLst>
            <pc:docMk/>
            <pc:sldMk cId="3750077322" sldId="2472"/>
            <ac:spMk id="4" creationId="{CAD45C1C-064E-4C06-809D-DAAB5818396D}"/>
          </ac:spMkLst>
        </pc:spChg>
        <pc:spChg chg="add del mod ord">
          <ac:chgData name="Eldert Grootenboer" userId="3fe8758b2c2b58d2" providerId="LiveId" clId="{63338091-D22A-4471-A724-48847A3F5740}" dt="2020-08-29T13:52:00.344" v="375"/>
          <ac:spMkLst>
            <pc:docMk/>
            <pc:sldMk cId="3750077322" sldId="2472"/>
            <ac:spMk id="5" creationId="{38BAED10-6672-4DD2-B3DA-DF4E09992D6C}"/>
          </ac:spMkLst>
        </pc:spChg>
        <pc:picChg chg="add mod">
          <ac:chgData name="Eldert Grootenboer" userId="3fe8758b2c2b58d2" providerId="LiveId" clId="{63338091-D22A-4471-A724-48847A3F5740}" dt="2020-08-29T13:52:28.265" v="376" actId="1440"/>
          <ac:picMkLst>
            <pc:docMk/>
            <pc:sldMk cId="3750077322" sldId="2472"/>
            <ac:picMk id="2050" creationId="{F8BCC15E-9197-40D5-B307-FCD9EDB90B8E}"/>
          </ac:picMkLst>
        </pc:picChg>
      </pc:sldChg>
      <pc:sldChg chg="modSp new mod modAnim">
        <pc:chgData name="Eldert Grootenboer" userId="3fe8758b2c2b58d2" providerId="LiveId" clId="{63338091-D22A-4471-A724-48847A3F5740}" dt="2020-08-29T14:05:55.149" v="503"/>
        <pc:sldMkLst>
          <pc:docMk/>
          <pc:sldMk cId="2001695294" sldId="2473"/>
        </pc:sldMkLst>
        <pc:spChg chg="mod">
          <ac:chgData name="Eldert Grootenboer" userId="3fe8758b2c2b58d2" providerId="LiveId" clId="{63338091-D22A-4471-A724-48847A3F5740}" dt="2020-08-29T13:54:27.505" v="404" actId="20577"/>
          <ac:spMkLst>
            <pc:docMk/>
            <pc:sldMk cId="2001695294" sldId="2473"/>
            <ac:spMk id="2" creationId="{FCA975D5-CF5F-4A4D-AD70-1C52D02413ED}"/>
          </ac:spMkLst>
        </pc:spChg>
        <pc:spChg chg="mod">
          <ac:chgData name="Eldert Grootenboer" userId="3fe8758b2c2b58d2" providerId="LiveId" clId="{63338091-D22A-4471-A724-48847A3F5740}" dt="2020-08-29T14:01:47.368" v="466" actId="6549"/>
          <ac:spMkLst>
            <pc:docMk/>
            <pc:sldMk cId="2001695294" sldId="2473"/>
            <ac:spMk id="3" creationId="{E89E288C-042A-4A86-A0FA-AF954EB3151A}"/>
          </ac:spMkLst>
        </pc:spChg>
      </pc:sldChg>
      <pc:sldChg chg="addSp delSp modSp new add del mod setBg modClrScheme chgLayout">
        <pc:chgData name="Eldert Grootenboer" userId="3fe8758b2c2b58d2" providerId="LiveId" clId="{63338091-D22A-4471-A724-48847A3F5740}" dt="2020-08-29T14:04:17.438" v="487" actId="1076"/>
        <pc:sldMkLst>
          <pc:docMk/>
          <pc:sldMk cId="2481898040" sldId="2474"/>
        </pc:sldMkLst>
        <pc:spChg chg="mod ord">
          <ac:chgData name="Eldert Grootenboer" userId="3fe8758b2c2b58d2" providerId="LiveId" clId="{63338091-D22A-4471-A724-48847A3F5740}" dt="2020-08-29T14:03:50.779" v="482" actId="26606"/>
          <ac:spMkLst>
            <pc:docMk/>
            <pc:sldMk cId="2481898040" sldId="2474"/>
            <ac:spMk id="2" creationId="{E55F7FBC-5622-4813-A52D-D87743E89924}"/>
          </ac:spMkLst>
        </pc:spChg>
        <pc:spChg chg="del mod">
          <ac:chgData name="Eldert Grootenboer" userId="3fe8758b2c2b58d2" providerId="LiveId" clId="{63338091-D22A-4471-A724-48847A3F5740}" dt="2020-08-29T14:02:17.254" v="472"/>
          <ac:spMkLst>
            <pc:docMk/>
            <pc:sldMk cId="2481898040" sldId="2474"/>
            <ac:spMk id="3" creationId="{44AB4EDD-4194-4A48-8C03-4D0F8984B413}"/>
          </ac:spMkLst>
        </pc:spChg>
        <pc:spChg chg="add del mod">
          <ac:chgData name="Eldert Grootenboer" userId="3fe8758b2c2b58d2" providerId="LiveId" clId="{63338091-D22A-4471-A724-48847A3F5740}" dt="2020-08-29T14:02:17.254" v="472"/>
          <ac:spMkLst>
            <pc:docMk/>
            <pc:sldMk cId="2481898040" sldId="2474"/>
            <ac:spMk id="4" creationId="{3AE77E54-4D4E-4299-83FE-FA0218B71B9E}"/>
          </ac:spMkLst>
        </pc:spChg>
        <pc:spChg chg="add del mod">
          <ac:chgData name="Eldert Grootenboer" userId="3fe8758b2c2b58d2" providerId="LiveId" clId="{63338091-D22A-4471-A724-48847A3F5740}" dt="2020-08-29T14:03:17.183" v="475" actId="700"/>
          <ac:spMkLst>
            <pc:docMk/>
            <pc:sldMk cId="2481898040" sldId="2474"/>
            <ac:spMk id="5" creationId="{F9A6BCF7-FB63-4149-857F-ED0A45AE37C9}"/>
          </ac:spMkLst>
        </pc:spChg>
        <pc:spChg chg="add del">
          <ac:chgData name="Eldert Grootenboer" userId="3fe8758b2c2b58d2" providerId="LiveId" clId="{63338091-D22A-4471-A724-48847A3F5740}" dt="2020-08-29T14:03:40.187" v="479" actId="26606"/>
          <ac:spMkLst>
            <pc:docMk/>
            <pc:sldMk cId="2481898040" sldId="2474"/>
            <ac:spMk id="7" creationId="{7905BA41-EE6E-4F80-8636-447F22DD729A}"/>
          </ac:spMkLst>
        </pc:spChg>
        <pc:spChg chg="add del">
          <ac:chgData name="Eldert Grootenboer" userId="3fe8758b2c2b58d2" providerId="LiveId" clId="{63338091-D22A-4471-A724-48847A3F5740}" dt="2020-08-29T14:03:40.187" v="479" actId="26606"/>
          <ac:spMkLst>
            <pc:docMk/>
            <pc:sldMk cId="2481898040" sldId="2474"/>
            <ac:spMk id="8" creationId="{CD7549B2-EE05-4558-8C64-AC46755F2B25}"/>
          </ac:spMkLst>
        </pc:spChg>
        <pc:spChg chg="add del">
          <ac:chgData name="Eldert Grootenboer" userId="3fe8758b2c2b58d2" providerId="LiveId" clId="{63338091-D22A-4471-A724-48847A3F5740}" dt="2020-08-29T14:03:35.225" v="477" actId="26606"/>
          <ac:spMkLst>
            <pc:docMk/>
            <pc:sldMk cId="2481898040" sldId="2474"/>
            <ac:spMk id="9" creationId="{35555856-9970-4BC3-9AA9-6A917F53AFBD}"/>
          </ac:spMkLst>
        </pc:spChg>
        <pc:spChg chg="add del">
          <ac:chgData name="Eldert Grootenboer" userId="3fe8758b2c2b58d2" providerId="LiveId" clId="{63338091-D22A-4471-A724-48847A3F5740}" dt="2020-08-29T14:03:35.225" v="477" actId="26606"/>
          <ac:spMkLst>
            <pc:docMk/>
            <pc:sldMk cId="2481898040" sldId="2474"/>
            <ac:spMk id="13" creationId="{13722DD7-BA73-4776-93A3-94491FEF7260}"/>
          </ac:spMkLst>
        </pc:spChg>
        <pc:spChg chg="add del">
          <ac:chgData name="Eldert Grootenboer" userId="3fe8758b2c2b58d2" providerId="LiveId" clId="{63338091-D22A-4471-A724-48847A3F5740}" dt="2020-08-29T14:03:50.779" v="482" actId="26606"/>
          <ac:spMkLst>
            <pc:docMk/>
            <pc:sldMk cId="2481898040" sldId="2474"/>
            <ac:spMk id="17" creationId="{3E443FD7-A66B-4AA0-872D-B088B9BC5F17}"/>
          </ac:spMkLst>
        </pc:spChg>
        <pc:spChg chg="add del">
          <ac:chgData name="Eldert Grootenboer" userId="3fe8758b2c2b58d2" providerId="LiveId" clId="{63338091-D22A-4471-A724-48847A3F5740}" dt="2020-08-29T14:03:50.779" v="482" actId="26606"/>
          <ac:spMkLst>
            <pc:docMk/>
            <pc:sldMk cId="2481898040" sldId="2474"/>
            <ac:spMk id="19" creationId="{C04BE0EF-3561-49B4-9A29-F283168A91C7}"/>
          </ac:spMkLst>
        </pc:spChg>
        <pc:picChg chg="add del">
          <ac:chgData name="Eldert Grootenboer" userId="3fe8758b2c2b58d2" providerId="LiveId" clId="{63338091-D22A-4471-A724-48847A3F5740}" dt="2020-08-29T14:03:35.225" v="477" actId="26606"/>
          <ac:picMkLst>
            <pc:docMk/>
            <pc:sldMk cId="2481898040" sldId="2474"/>
            <ac:picMk id="6" creationId="{BED0BD2D-51B2-430B-80DB-191B4551645A}"/>
          </ac:picMkLst>
        </pc:picChg>
        <pc:picChg chg="add del">
          <ac:chgData name="Eldert Grootenboer" userId="3fe8758b2c2b58d2" providerId="LiveId" clId="{63338091-D22A-4471-A724-48847A3F5740}" dt="2020-08-29T14:03:40.187" v="479" actId="26606"/>
          <ac:picMkLst>
            <pc:docMk/>
            <pc:sldMk cId="2481898040" sldId="2474"/>
            <ac:picMk id="10" creationId="{F5A87A29-F80A-44FA-896A-7E3D16A73C3E}"/>
          </ac:picMkLst>
        </pc:picChg>
        <pc:picChg chg="add del">
          <ac:chgData name="Eldert Grootenboer" userId="3fe8758b2c2b58d2" providerId="LiveId" clId="{63338091-D22A-4471-A724-48847A3F5740}" dt="2020-08-29T14:03:35.225" v="477" actId="26606"/>
          <ac:picMkLst>
            <pc:docMk/>
            <pc:sldMk cId="2481898040" sldId="2474"/>
            <ac:picMk id="11" creationId="{7F487851-BFAF-46D8-A1ED-50CAD6E46F59}"/>
          </ac:picMkLst>
        </pc:picChg>
        <pc:picChg chg="add del mod">
          <ac:chgData name="Eldert Grootenboer" userId="3fe8758b2c2b58d2" providerId="LiveId" clId="{63338091-D22A-4471-A724-48847A3F5740}" dt="2020-08-29T14:03:51.389" v="483" actId="22"/>
          <ac:picMkLst>
            <pc:docMk/>
            <pc:sldMk cId="2481898040" sldId="2474"/>
            <ac:picMk id="12" creationId="{95E4C76F-FAAB-4374-9D19-8F079358A489}"/>
          </ac:picMkLst>
        </pc:picChg>
        <pc:picChg chg="add del">
          <ac:chgData name="Eldert Grootenboer" userId="3fe8758b2c2b58d2" providerId="LiveId" clId="{63338091-D22A-4471-A724-48847A3F5740}" dt="2020-08-29T14:03:55.771" v="485" actId="22"/>
          <ac:picMkLst>
            <pc:docMk/>
            <pc:sldMk cId="2481898040" sldId="2474"/>
            <ac:picMk id="15" creationId="{C732A667-E64C-423D-B708-B3C08EFE8EAF}"/>
          </ac:picMkLst>
        </pc:picChg>
        <pc:picChg chg="add mod">
          <ac:chgData name="Eldert Grootenboer" userId="3fe8758b2c2b58d2" providerId="LiveId" clId="{63338091-D22A-4471-A724-48847A3F5740}" dt="2020-08-29T14:04:17.438" v="487" actId="1076"/>
          <ac:picMkLst>
            <pc:docMk/>
            <pc:sldMk cId="2481898040" sldId="2474"/>
            <ac:picMk id="16" creationId="{9EB21059-A5FC-40DC-8750-07803047EEF1}"/>
          </ac:picMkLst>
        </pc:picChg>
      </pc:sldChg>
      <pc:sldChg chg="addSp delSp modSp new mod modClrScheme chgLayout">
        <pc:chgData name="Eldert Grootenboer" userId="3fe8758b2c2b58d2" providerId="LiveId" clId="{63338091-D22A-4471-A724-48847A3F5740}" dt="2020-08-29T14:13:34.608" v="631"/>
        <pc:sldMkLst>
          <pc:docMk/>
          <pc:sldMk cId="153154303" sldId="2475"/>
        </pc:sldMkLst>
        <pc:spChg chg="del mod ord">
          <ac:chgData name="Eldert Grootenboer" userId="3fe8758b2c2b58d2" providerId="LiveId" clId="{63338091-D22A-4471-A724-48847A3F5740}" dt="2020-08-29T14:06:18.946" v="505" actId="700"/>
          <ac:spMkLst>
            <pc:docMk/>
            <pc:sldMk cId="153154303" sldId="2475"/>
            <ac:spMk id="2" creationId="{30386F49-1A7B-4178-9440-D339026C2E68}"/>
          </ac:spMkLst>
        </pc:spChg>
        <pc:spChg chg="add mod ord">
          <ac:chgData name="Eldert Grootenboer" userId="3fe8758b2c2b58d2" providerId="LiveId" clId="{63338091-D22A-4471-A724-48847A3F5740}" dt="2020-08-29T14:11:39.044" v="627" actId="20577"/>
          <ac:spMkLst>
            <pc:docMk/>
            <pc:sldMk cId="153154303" sldId="2475"/>
            <ac:spMk id="3" creationId="{495625A9-D32D-4727-9881-BA9E6B066063}"/>
          </ac:spMkLst>
        </pc:spChg>
        <pc:spChg chg="add del mod ord">
          <ac:chgData name="Eldert Grootenboer" userId="3fe8758b2c2b58d2" providerId="LiveId" clId="{63338091-D22A-4471-A724-48847A3F5740}" dt="2020-08-29T14:10:30.155" v="577"/>
          <ac:spMkLst>
            <pc:docMk/>
            <pc:sldMk cId="153154303" sldId="2475"/>
            <ac:spMk id="4" creationId="{915F303A-06E8-4826-96A9-3B89733FD753}"/>
          </ac:spMkLst>
        </pc:spChg>
        <pc:spChg chg="add del mod">
          <ac:chgData name="Eldert Grootenboer" userId="3fe8758b2c2b58d2" providerId="LiveId" clId="{63338091-D22A-4471-A724-48847A3F5740}" dt="2020-08-29T14:12:26.877" v="629"/>
          <ac:spMkLst>
            <pc:docMk/>
            <pc:sldMk cId="153154303" sldId="2475"/>
            <ac:spMk id="9" creationId="{EC37465C-44A9-4C98-808A-13199BADE187}"/>
          </ac:spMkLst>
        </pc:spChg>
        <pc:spChg chg="add del mod">
          <ac:chgData name="Eldert Grootenboer" userId="3fe8758b2c2b58d2" providerId="LiveId" clId="{63338091-D22A-4471-A724-48847A3F5740}" dt="2020-08-29T14:12:25.535" v="628" actId="478"/>
          <ac:spMkLst>
            <pc:docMk/>
            <pc:sldMk cId="153154303" sldId="2475"/>
            <ac:spMk id="10" creationId="{94EB9F7E-9285-427C-A759-407FBA21930F}"/>
          </ac:spMkLst>
        </pc:spChg>
        <pc:picChg chg="add del mod">
          <ac:chgData name="Eldert Grootenboer" userId="3fe8758b2c2b58d2" providerId="LiveId" clId="{63338091-D22A-4471-A724-48847A3F5740}" dt="2020-08-29T14:08:48.723" v="574"/>
          <ac:picMkLst>
            <pc:docMk/>
            <pc:sldMk cId="153154303" sldId="2475"/>
            <ac:picMk id="5" creationId="{A13EFDFF-A5B7-4771-A2F6-9F8C15321627}"/>
          </ac:picMkLst>
        </pc:picChg>
        <pc:picChg chg="add del mod">
          <ac:chgData name="Eldert Grootenboer" userId="3fe8758b2c2b58d2" providerId="LiveId" clId="{63338091-D22A-4471-A724-48847A3F5740}" dt="2020-08-29T14:12:25.535" v="628" actId="478"/>
          <ac:picMkLst>
            <pc:docMk/>
            <pc:sldMk cId="153154303" sldId="2475"/>
            <ac:picMk id="6" creationId="{2C8D7F72-6E95-4CAF-A59D-45BAAAD792D2}"/>
          </ac:picMkLst>
        </pc:picChg>
        <pc:picChg chg="add mod">
          <ac:chgData name="Eldert Grootenboer" userId="3fe8758b2c2b58d2" providerId="LiveId" clId="{63338091-D22A-4471-A724-48847A3F5740}" dt="2020-08-29T14:12:26.877" v="629"/>
          <ac:picMkLst>
            <pc:docMk/>
            <pc:sldMk cId="153154303" sldId="2475"/>
            <ac:picMk id="11" creationId="{9481C371-4712-4EC6-A0A2-AC02A34AA4DD}"/>
          </ac:picMkLst>
        </pc:picChg>
        <pc:picChg chg="add del">
          <ac:chgData name="Eldert Grootenboer" userId="3fe8758b2c2b58d2" providerId="LiveId" clId="{63338091-D22A-4471-A724-48847A3F5740}" dt="2020-08-29T14:13:34.608" v="631"/>
          <ac:picMkLst>
            <pc:docMk/>
            <pc:sldMk cId="153154303" sldId="2475"/>
            <ac:picMk id="12" creationId="{5CF0939E-8965-4979-96EF-E0A3B7C6D4CA}"/>
          </ac:picMkLst>
        </pc:picChg>
        <pc:picChg chg="add del mod">
          <ac:chgData name="Eldert Grootenboer" userId="3fe8758b2c2b58d2" providerId="LiveId" clId="{63338091-D22A-4471-A724-48847A3F5740}" dt="2020-08-29T14:08:01.646" v="572"/>
          <ac:picMkLst>
            <pc:docMk/>
            <pc:sldMk cId="153154303" sldId="2475"/>
            <ac:picMk id="4098" creationId="{24EDF84A-F32B-41CC-8E40-0150F16CA59A}"/>
          </ac:picMkLst>
        </pc:picChg>
        <pc:picChg chg="add del mod">
          <ac:chgData name="Eldert Grootenboer" userId="3fe8758b2c2b58d2" providerId="LiveId" clId="{63338091-D22A-4471-A724-48847A3F5740}" dt="2020-08-29T14:09:28.027" v="576"/>
          <ac:picMkLst>
            <pc:docMk/>
            <pc:sldMk cId="153154303" sldId="2475"/>
            <ac:picMk id="4100" creationId="{5A72E78B-9AA8-4BA2-9872-7C2AF43972A1}"/>
          </ac:picMkLst>
        </pc:picChg>
      </pc:sldChg>
      <pc:sldChg chg="new del">
        <pc:chgData name="Eldert Grootenboer" userId="3fe8758b2c2b58d2" providerId="LiveId" clId="{63338091-D22A-4471-A724-48847A3F5740}" dt="2020-08-29T14:00:39.020" v="455" actId="680"/>
        <pc:sldMkLst>
          <pc:docMk/>
          <pc:sldMk cId="1976356583" sldId="2475"/>
        </pc:sldMkLst>
      </pc:sldChg>
      <pc:sldChg chg="addSp delSp modSp new mod modAnim modNotesTx">
        <pc:chgData name="Eldert Grootenboer" userId="3fe8758b2c2b58d2" providerId="LiveId" clId="{63338091-D22A-4471-A724-48847A3F5740}" dt="2020-08-29T15:31:33.170" v="1964" actId="208"/>
        <pc:sldMkLst>
          <pc:docMk/>
          <pc:sldMk cId="2733932280" sldId="2476"/>
        </pc:sldMkLst>
        <pc:spChg chg="mod">
          <ac:chgData name="Eldert Grootenboer" userId="3fe8758b2c2b58d2" providerId="LiveId" clId="{63338091-D22A-4471-A724-48847A3F5740}" dt="2020-08-29T14:15:30.500" v="656" actId="20577"/>
          <ac:spMkLst>
            <pc:docMk/>
            <pc:sldMk cId="2733932280" sldId="2476"/>
            <ac:spMk id="2" creationId="{ECFFE312-DF29-4BC9-9431-F4BCCC021E1D}"/>
          </ac:spMkLst>
        </pc:spChg>
        <pc:spChg chg="mod">
          <ac:chgData name="Eldert Grootenboer" userId="3fe8758b2c2b58d2" providerId="LiveId" clId="{63338091-D22A-4471-A724-48847A3F5740}" dt="2020-08-29T14:15:43.100" v="657"/>
          <ac:spMkLst>
            <pc:docMk/>
            <pc:sldMk cId="2733932280" sldId="2476"/>
            <ac:spMk id="4" creationId="{1877E215-D996-48CC-893F-978F60B2F8AB}"/>
          </ac:spMkLst>
        </pc:spChg>
        <pc:spChg chg="mod">
          <ac:chgData name="Eldert Grootenboer" userId="3fe8758b2c2b58d2" providerId="LiveId" clId="{63338091-D22A-4471-A724-48847A3F5740}" dt="2020-08-29T14:15:43.100" v="657"/>
          <ac:spMkLst>
            <pc:docMk/>
            <pc:sldMk cId="2733932280" sldId="2476"/>
            <ac:spMk id="5" creationId="{B97107BF-9DB1-4128-BF40-D8BCEA4F8D0A}"/>
          </ac:spMkLst>
        </pc:spChg>
        <pc:spChg chg="add mod topLvl">
          <ac:chgData name="Eldert Grootenboer" userId="3fe8758b2c2b58d2" providerId="LiveId" clId="{63338091-D22A-4471-A724-48847A3F5740}" dt="2020-08-29T15:30:39.064" v="1954" actId="208"/>
          <ac:spMkLst>
            <pc:docMk/>
            <pc:sldMk cId="2733932280" sldId="2476"/>
            <ac:spMk id="7" creationId="{C3607409-A9A6-49F7-B665-AD67E13687D8}"/>
          </ac:spMkLst>
        </pc:spChg>
        <pc:spChg chg="mod">
          <ac:chgData name="Eldert Grootenboer" userId="3fe8758b2c2b58d2" providerId="LiveId" clId="{63338091-D22A-4471-A724-48847A3F5740}" dt="2020-08-29T14:15:58.329" v="660"/>
          <ac:spMkLst>
            <pc:docMk/>
            <pc:sldMk cId="2733932280" sldId="2476"/>
            <ac:spMk id="9" creationId="{D2F416DB-0F13-4CE1-9DA9-DACE554474B1}"/>
          </ac:spMkLst>
        </pc:spChg>
        <pc:spChg chg="mod">
          <ac:chgData name="Eldert Grootenboer" userId="3fe8758b2c2b58d2" providerId="LiveId" clId="{63338091-D22A-4471-A724-48847A3F5740}" dt="2020-08-29T14:15:58.329" v="660"/>
          <ac:spMkLst>
            <pc:docMk/>
            <pc:sldMk cId="2733932280" sldId="2476"/>
            <ac:spMk id="10" creationId="{9B278B75-FE94-479B-9515-2055E067151F}"/>
          </ac:spMkLst>
        </pc:spChg>
        <pc:spChg chg="mod">
          <ac:chgData name="Eldert Grootenboer" userId="3fe8758b2c2b58d2" providerId="LiveId" clId="{63338091-D22A-4471-A724-48847A3F5740}" dt="2020-08-29T14:15:58.329" v="660"/>
          <ac:spMkLst>
            <pc:docMk/>
            <pc:sldMk cId="2733932280" sldId="2476"/>
            <ac:spMk id="11" creationId="{3D0C3E4F-73B9-49A5-BE25-24533AF8AFD0}"/>
          </ac:spMkLst>
        </pc:spChg>
        <pc:spChg chg="mod">
          <ac:chgData name="Eldert Grootenboer" userId="3fe8758b2c2b58d2" providerId="LiveId" clId="{63338091-D22A-4471-A724-48847A3F5740}" dt="2020-08-29T14:15:58.329" v="660"/>
          <ac:spMkLst>
            <pc:docMk/>
            <pc:sldMk cId="2733932280" sldId="2476"/>
            <ac:spMk id="12" creationId="{130AAC69-BFA5-4C4F-9149-08D10AC3878B}"/>
          </ac:spMkLst>
        </pc:spChg>
        <pc:spChg chg="mod">
          <ac:chgData name="Eldert Grootenboer" userId="3fe8758b2c2b58d2" providerId="LiveId" clId="{63338091-D22A-4471-A724-48847A3F5740}" dt="2020-08-29T14:15:58.329" v="660"/>
          <ac:spMkLst>
            <pc:docMk/>
            <pc:sldMk cId="2733932280" sldId="2476"/>
            <ac:spMk id="13" creationId="{8A1FFEA1-7079-4245-9D0C-9D13DEFE5649}"/>
          </ac:spMkLst>
        </pc:spChg>
        <pc:spChg chg="mod">
          <ac:chgData name="Eldert Grootenboer" userId="3fe8758b2c2b58d2" providerId="LiveId" clId="{63338091-D22A-4471-A724-48847A3F5740}" dt="2020-08-29T14:22:06.313" v="683" actId="1076"/>
          <ac:spMkLst>
            <pc:docMk/>
            <pc:sldMk cId="2733932280" sldId="2476"/>
            <ac:spMk id="17" creationId="{1BA4328E-09E6-4F6D-9C17-94A778307AFF}"/>
          </ac:spMkLst>
        </pc:spChg>
        <pc:spChg chg="mod">
          <ac:chgData name="Eldert Grootenboer" userId="3fe8758b2c2b58d2" providerId="LiveId" clId="{63338091-D22A-4471-A724-48847A3F5740}" dt="2020-08-29T14:22:06.313" v="683" actId="1076"/>
          <ac:spMkLst>
            <pc:docMk/>
            <pc:sldMk cId="2733932280" sldId="2476"/>
            <ac:spMk id="18" creationId="{D23605CE-B2FF-46BC-ACA8-A1EC01283192}"/>
          </ac:spMkLst>
        </pc:spChg>
        <pc:spChg chg="mod">
          <ac:chgData name="Eldert Grootenboer" userId="3fe8758b2c2b58d2" providerId="LiveId" clId="{63338091-D22A-4471-A724-48847A3F5740}" dt="2020-08-29T14:22:06.313" v="683" actId="1076"/>
          <ac:spMkLst>
            <pc:docMk/>
            <pc:sldMk cId="2733932280" sldId="2476"/>
            <ac:spMk id="19" creationId="{8D987AEA-1A32-480B-8A0B-7B42AEF31B9F}"/>
          </ac:spMkLst>
        </pc:spChg>
        <pc:spChg chg="del mod">
          <ac:chgData name="Eldert Grootenboer" userId="3fe8758b2c2b58d2" providerId="LiveId" clId="{63338091-D22A-4471-A724-48847A3F5740}" dt="2020-08-29T14:20:15.220" v="671" actId="478"/>
          <ac:spMkLst>
            <pc:docMk/>
            <pc:sldMk cId="2733932280" sldId="2476"/>
            <ac:spMk id="20" creationId="{B93CEED8-04F2-49D9-9223-13CDC68461A1}"/>
          </ac:spMkLst>
        </pc:spChg>
        <pc:spChg chg="mod">
          <ac:chgData name="Eldert Grootenboer" userId="3fe8758b2c2b58d2" providerId="LiveId" clId="{63338091-D22A-4471-A724-48847A3F5740}" dt="2020-08-29T14:22:06.313" v="683" actId="1076"/>
          <ac:spMkLst>
            <pc:docMk/>
            <pc:sldMk cId="2733932280" sldId="2476"/>
            <ac:spMk id="21" creationId="{D00D14BF-0CE4-4F8D-A850-2B473A3D75B5}"/>
          </ac:spMkLst>
        </pc:spChg>
        <pc:spChg chg="mod">
          <ac:chgData name="Eldert Grootenboer" userId="3fe8758b2c2b58d2" providerId="LiveId" clId="{63338091-D22A-4471-A724-48847A3F5740}" dt="2020-08-29T14:22:06.313" v="683" actId="1076"/>
          <ac:spMkLst>
            <pc:docMk/>
            <pc:sldMk cId="2733932280" sldId="2476"/>
            <ac:spMk id="22" creationId="{5D9CF9FE-7045-4DAC-A32E-6AE226FE0F5F}"/>
          </ac:spMkLst>
        </pc:spChg>
        <pc:spChg chg="mod">
          <ac:chgData name="Eldert Grootenboer" userId="3fe8758b2c2b58d2" providerId="LiveId" clId="{63338091-D22A-4471-A724-48847A3F5740}" dt="2020-08-29T14:24:18.525" v="702" actId="14100"/>
          <ac:spMkLst>
            <pc:docMk/>
            <pc:sldMk cId="2733932280" sldId="2476"/>
            <ac:spMk id="24" creationId="{4CE2B669-1006-4892-9DAC-7FD1AA24DF8E}"/>
          </ac:spMkLst>
        </pc:spChg>
        <pc:spChg chg="mod">
          <ac:chgData name="Eldert Grootenboer" userId="3fe8758b2c2b58d2" providerId="LiveId" clId="{63338091-D22A-4471-A724-48847A3F5740}" dt="2020-08-29T14:24:18.525" v="702" actId="14100"/>
          <ac:spMkLst>
            <pc:docMk/>
            <pc:sldMk cId="2733932280" sldId="2476"/>
            <ac:spMk id="25" creationId="{24BC0B0C-2BD9-492E-B777-B2ECD3988C16}"/>
          </ac:spMkLst>
        </pc:spChg>
        <pc:spChg chg="del mod">
          <ac:chgData name="Eldert Grootenboer" userId="3fe8758b2c2b58d2" providerId="LiveId" clId="{63338091-D22A-4471-A724-48847A3F5740}" dt="2020-08-29T14:21:07.733" v="677" actId="478"/>
          <ac:spMkLst>
            <pc:docMk/>
            <pc:sldMk cId="2733932280" sldId="2476"/>
            <ac:spMk id="26" creationId="{0AEEB239-5EDA-4926-BC52-D0DB2DE04202}"/>
          </ac:spMkLst>
        </pc:spChg>
        <pc:spChg chg="del mod topLvl">
          <ac:chgData name="Eldert Grootenboer" userId="3fe8758b2c2b58d2" providerId="LiveId" clId="{63338091-D22A-4471-A724-48847A3F5740}" dt="2020-08-29T14:25:14.766" v="710" actId="478"/>
          <ac:spMkLst>
            <pc:docMk/>
            <pc:sldMk cId="2733932280" sldId="2476"/>
            <ac:spMk id="36" creationId="{6D2515FC-2D49-4DDE-A290-57C7A9448325}"/>
          </ac:spMkLst>
        </pc:spChg>
        <pc:spChg chg="del mod topLvl">
          <ac:chgData name="Eldert Grootenboer" userId="3fe8758b2c2b58d2" providerId="LiveId" clId="{63338091-D22A-4471-A724-48847A3F5740}" dt="2020-08-29T14:25:14.766" v="710" actId="478"/>
          <ac:spMkLst>
            <pc:docMk/>
            <pc:sldMk cId="2733932280" sldId="2476"/>
            <ac:spMk id="37" creationId="{FF09C227-1F5C-4447-A63A-FEB20DF390B1}"/>
          </ac:spMkLst>
        </pc:spChg>
        <pc:spChg chg="mod topLvl">
          <ac:chgData name="Eldert Grootenboer" userId="3fe8758b2c2b58d2" providerId="LiveId" clId="{63338091-D22A-4471-A724-48847A3F5740}" dt="2020-08-29T14:28:51.740" v="743" actId="165"/>
          <ac:spMkLst>
            <pc:docMk/>
            <pc:sldMk cId="2733932280" sldId="2476"/>
            <ac:spMk id="38" creationId="{92F64DB2-AD76-4CEF-B0C5-E6443DC4D1A0}"/>
          </ac:spMkLst>
        </pc:spChg>
        <pc:spChg chg="del mod topLvl">
          <ac:chgData name="Eldert Grootenboer" userId="3fe8758b2c2b58d2" providerId="LiveId" clId="{63338091-D22A-4471-A724-48847A3F5740}" dt="2020-08-29T14:25:14.766" v="710" actId="478"/>
          <ac:spMkLst>
            <pc:docMk/>
            <pc:sldMk cId="2733932280" sldId="2476"/>
            <ac:spMk id="39" creationId="{340E7250-CF4F-49D1-B5D9-9C2C1079E3B8}"/>
          </ac:spMkLst>
        </pc:spChg>
        <pc:spChg chg="del mod topLvl">
          <ac:chgData name="Eldert Grootenboer" userId="3fe8758b2c2b58d2" providerId="LiveId" clId="{63338091-D22A-4471-A724-48847A3F5740}" dt="2020-08-29T14:25:14.766" v="710" actId="478"/>
          <ac:spMkLst>
            <pc:docMk/>
            <pc:sldMk cId="2733932280" sldId="2476"/>
            <ac:spMk id="40" creationId="{CC87AA6E-8A9D-42EB-BDF9-9838AF354B1A}"/>
          </ac:spMkLst>
        </pc:spChg>
        <pc:spChg chg="mod topLvl">
          <ac:chgData name="Eldert Grootenboer" userId="3fe8758b2c2b58d2" providerId="LiveId" clId="{63338091-D22A-4471-A724-48847A3F5740}" dt="2020-08-29T14:28:51.740" v="743" actId="165"/>
          <ac:spMkLst>
            <pc:docMk/>
            <pc:sldMk cId="2733932280" sldId="2476"/>
            <ac:spMk id="41" creationId="{05AC4A55-40BB-4053-A648-D16A0A3B0284}"/>
          </ac:spMkLst>
        </pc:spChg>
        <pc:spChg chg="del mod topLvl">
          <ac:chgData name="Eldert Grootenboer" userId="3fe8758b2c2b58d2" providerId="LiveId" clId="{63338091-D22A-4471-A724-48847A3F5740}" dt="2020-08-29T14:25:14.766" v="710" actId="478"/>
          <ac:spMkLst>
            <pc:docMk/>
            <pc:sldMk cId="2733932280" sldId="2476"/>
            <ac:spMk id="42" creationId="{CB924F28-A3B1-46BC-A9D8-037E2985D763}"/>
          </ac:spMkLst>
        </pc:spChg>
        <pc:spChg chg="del mod topLvl">
          <ac:chgData name="Eldert Grootenboer" userId="3fe8758b2c2b58d2" providerId="LiveId" clId="{63338091-D22A-4471-A724-48847A3F5740}" dt="2020-08-29T14:25:14.766" v="710" actId="478"/>
          <ac:spMkLst>
            <pc:docMk/>
            <pc:sldMk cId="2733932280" sldId="2476"/>
            <ac:spMk id="43" creationId="{AB42A908-CDDE-4325-BE6C-560A65F8B757}"/>
          </ac:spMkLst>
        </pc:spChg>
        <pc:spChg chg="del mod topLvl">
          <ac:chgData name="Eldert Grootenboer" userId="3fe8758b2c2b58d2" providerId="LiveId" clId="{63338091-D22A-4471-A724-48847A3F5740}" dt="2020-08-29T14:25:14.766" v="710" actId="478"/>
          <ac:spMkLst>
            <pc:docMk/>
            <pc:sldMk cId="2733932280" sldId="2476"/>
            <ac:spMk id="44" creationId="{0BC69990-F693-4D39-8CFE-164318248228}"/>
          </ac:spMkLst>
        </pc:spChg>
        <pc:spChg chg="mod topLvl">
          <ac:chgData name="Eldert Grootenboer" userId="3fe8758b2c2b58d2" providerId="LiveId" clId="{63338091-D22A-4471-A724-48847A3F5740}" dt="2020-08-29T14:28:51.740" v="743" actId="165"/>
          <ac:spMkLst>
            <pc:docMk/>
            <pc:sldMk cId="2733932280" sldId="2476"/>
            <ac:spMk id="45" creationId="{D3FD199E-DDF3-43BE-8370-6CBFC494BD53}"/>
          </ac:spMkLst>
        </pc:spChg>
        <pc:spChg chg="mod topLvl">
          <ac:chgData name="Eldert Grootenboer" userId="3fe8758b2c2b58d2" providerId="LiveId" clId="{63338091-D22A-4471-A724-48847A3F5740}" dt="2020-08-29T14:28:51.740" v="743" actId="165"/>
          <ac:spMkLst>
            <pc:docMk/>
            <pc:sldMk cId="2733932280" sldId="2476"/>
            <ac:spMk id="46" creationId="{1D7E611A-8A84-4A65-B7AB-ED52C54B16C1}"/>
          </ac:spMkLst>
        </pc:spChg>
        <pc:spChg chg="del mod topLvl">
          <ac:chgData name="Eldert Grootenboer" userId="3fe8758b2c2b58d2" providerId="LiveId" clId="{63338091-D22A-4471-A724-48847A3F5740}" dt="2020-08-29T14:25:14.766" v="710" actId="478"/>
          <ac:spMkLst>
            <pc:docMk/>
            <pc:sldMk cId="2733932280" sldId="2476"/>
            <ac:spMk id="47" creationId="{0E7CE4D0-4E52-4EA8-BC44-A6A45CE9E4E1}"/>
          </ac:spMkLst>
        </pc:spChg>
        <pc:spChg chg="mod topLvl">
          <ac:chgData name="Eldert Grootenboer" userId="3fe8758b2c2b58d2" providerId="LiveId" clId="{63338091-D22A-4471-A724-48847A3F5740}" dt="2020-08-29T14:28:51.740" v="743" actId="165"/>
          <ac:spMkLst>
            <pc:docMk/>
            <pc:sldMk cId="2733932280" sldId="2476"/>
            <ac:spMk id="50" creationId="{248AA113-931D-4E44-B85A-659253E47631}"/>
          </ac:spMkLst>
        </pc:spChg>
        <pc:spChg chg="mod topLvl">
          <ac:chgData name="Eldert Grootenboer" userId="3fe8758b2c2b58d2" providerId="LiveId" clId="{63338091-D22A-4471-A724-48847A3F5740}" dt="2020-08-29T14:28:51.740" v="743" actId="165"/>
          <ac:spMkLst>
            <pc:docMk/>
            <pc:sldMk cId="2733932280" sldId="2476"/>
            <ac:spMk id="51" creationId="{ECA11428-A8B3-410F-9891-AACAE4236B60}"/>
          </ac:spMkLst>
        </pc:spChg>
        <pc:spChg chg="del mod topLvl">
          <ac:chgData name="Eldert Grootenboer" userId="3fe8758b2c2b58d2" providerId="LiveId" clId="{63338091-D22A-4471-A724-48847A3F5740}" dt="2020-08-29T14:25:33.313" v="714" actId="478"/>
          <ac:spMkLst>
            <pc:docMk/>
            <pc:sldMk cId="2733932280" sldId="2476"/>
            <ac:spMk id="52" creationId="{00399140-0E0D-4E8D-A3F3-2C1A11EF4509}"/>
          </ac:spMkLst>
        </pc:spChg>
        <pc:spChg chg="mod topLvl">
          <ac:chgData name="Eldert Grootenboer" userId="3fe8758b2c2b58d2" providerId="LiveId" clId="{63338091-D22A-4471-A724-48847A3F5740}" dt="2020-08-29T14:28:51.740" v="743" actId="165"/>
          <ac:spMkLst>
            <pc:docMk/>
            <pc:sldMk cId="2733932280" sldId="2476"/>
            <ac:spMk id="53" creationId="{64337409-B953-4DC5-93A4-9B65589EA16B}"/>
          </ac:spMkLst>
        </pc:spChg>
        <pc:spChg chg="mod topLvl">
          <ac:chgData name="Eldert Grootenboer" userId="3fe8758b2c2b58d2" providerId="LiveId" clId="{63338091-D22A-4471-A724-48847A3F5740}" dt="2020-08-29T14:28:51.740" v="743" actId="165"/>
          <ac:spMkLst>
            <pc:docMk/>
            <pc:sldMk cId="2733932280" sldId="2476"/>
            <ac:spMk id="54" creationId="{34AEC6E2-C75B-49CD-8C1C-47D9813CC670}"/>
          </ac:spMkLst>
        </pc:spChg>
        <pc:spChg chg="add mod">
          <ac:chgData name="Eldert Grootenboer" userId="3fe8758b2c2b58d2" providerId="LiveId" clId="{63338091-D22A-4471-A724-48847A3F5740}" dt="2020-08-29T14:25:44.365" v="717" actId="571"/>
          <ac:spMkLst>
            <pc:docMk/>
            <pc:sldMk cId="2733932280" sldId="2476"/>
            <ac:spMk id="55" creationId="{478F5462-A497-4945-BB48-7B9727B89C3E}"/>
          </ac:spMkLst>
        </pc:spChg>
        <pc:spChg chg="add mod">
          <ac:chgData name="Eldert Grootenboer" userId="3fe8758b2c2b58d2" providerId="LiveId" clId="{63338091-D22A-4471-A724-48847A3F5740}" dt="2020-08-29T14:25:44.365" v="717" actId="571"/>
          <ac:spMkLst>
            <pc:docMk/>
            <pc:sldMk cId="2733932280" sldId="2476"/>
            <ac:spMk id="56" creationId="{2C01CF0B-6742-48DB-A275-10F6F6A31018}"/>
          </ac:spMkLst>
        </pc:spChg>
        <pc:spChg chg="add del mod">
          <ac:chgData name="Eldert Grootenboer" userId="3fe8758b2c2b58d2" providerId="LiveId" clId="{63338091-D22A-4471-A724-48847A3F5740}" dt="2020-08-29T14:26:54.418" v="726"/>
          <ac:spMkLst>
            <pc:docMk/>
            <pc:sldMk cId="2733932280" sldId="2476"/>
            <ac:spMk id="58" creationId="{5F5B4E55-583E-46A7-BD1D-C21ECD5A5C46}"/>
          </ac:spMkLst>
        </pc:spChg>
        <pc:spChg chg="add del mod">
          <ac:chgData name="Eldert Grootenboer" userId="3fe8758b2c2b58d2" providerId="LiveId" clId="{63338091-D22A-4471-A724-48847A3F5740}" dt="2020-08-29T14:26:54.418" v="726"/>
          <ac:spMkLst>
            <pc:docMk/>
            <pc:sldMk cId="2733932280" sldId="2476"/>
            <ac:spMk id="59" creationId="{A4BAECC9-6FA6-467E-B6F9-EBEC6F5CADB2}"/>
          </ac:spMkLst>
        </pc:spChg>
        <pc:spChg chg="add del mod">
          <ac:chgData name="Eldert Grootenboer" userId="3fe8758b2c2b58d2" providerId="LiveId" clId="{63338091-D22A-4471-A724-48847A3F5740}" dt="2020-08-29T14:26:54.418" v="726"/>
          <ac:spMkLst>
            <pc:docMk/>
            <pc:sldMk cId="2733932280" sldId="2476"/>
            <ac:spMk id="60" creationId="{8E4541C8-52E4-4CF1-9E30-D0FD5D339CFE}"/>
          </ac:spMkLst>
        </pc:spChg>
        <pc:spChg chg="mod">
          <ac:chgData name="Eldert Grootenboer" userId="3fe8758b2c2b58d2" providerId="LiveId" clId="{63338091-D22A-4471-A724-48847A3F5740}" dt="2020-08-29T15:31:01.953" v="1960" actId="207"/>
          <ac:spMkLst>
            <pc:docMk/>
            <pc:sldMk cId="2733932280" sldId="2476"/>
            <ac:spMk id="71" creationId="{7E68D586-5246-4E41-8321-7E6B7BCE3918}"/>
          </ac:spMkLst>
        </pc:spChg>
        <pc:spChg chg="mod">
          <ac:chgData name="Eldert Grootenboer" userId="3fe8758b2c2b58d2" providerId="LiveId" clId="{63338091-D22A-4471-A724-48847A3F5740}" dt="2020-08-29T14:31:26.355" v="1125" actId="27803"/>
          <ac:spMkLst>
            <pc:docMk/>
            <pc:sldMk cId="2733932280" sldId="2476"/>
            <ac:spMk id="72" creationId="{E0D5780F-43EA-4612-BBAD-AB12DDA4D064}"/>
          </ac:spMkLst>
        </pc:spChg>
        <pc:spChg chg="mod">
          <ac:chgData name="Eldert Grootenboer" userId="3fe8758b2c2b58d2" providerId="LiveId" clId="{63338091-D22A-4471-A724-48847A3F5740}" dt="2020-08-29T14:31:26.355" v="1125" actId="27803"/>
          <ac:spMkLst>
            <pc:docMk/>
            <pc:sldMk cId="2733932280" sldId="2476"/>
            <ac:spMk id="73" creationId="{0DF6FFD2-476F-4A75-B00B-2482E036A9A0}"/>
          </ac:spMkLst>
        </pc:spChg>
        <pc:spChg chg="mod">
          <ac:chgData name="Eldert Grootenboer" userId="3fe8758b2c2b58d2" providerId="LiveId" clId="{63338091-D22A-4471-A724-48847A3F5740}" dt="2020-08-29T14:31:26.355" v="1125" actId="27803"/>
          <ac:spMkLst>
            <pc:docMk/>
            <pc:sldMk cId="2733932280" sldId="2476"/>
            <ac:spMk id="74" creationId="{41C02239-3FA2-4200-BB62-01BBADE38F5E}"/>
          </ac:spMkLst>
        </pc:spChg>
        <pc:spChg chg="mod">
          <ac:chgData name="Eldert Grootenboer" userId="3fe8758b2c2b58d2" providerId="LiveId" clId="{63338091-D22A-4471-A724-48847A3F5740}" dt="2020-08-29T14:31:26.355" v="1125" actId="27803"/>
          <ac:spMkLst>
            <pc:docMk/>
            <pc:sldMk cId="2733932280" sldId="2476"/>
            <ac:spMk id="75" creationId="{4127C6B5-E370-4D29-8570-0E27151C8C51}"/>
          </ac:spMkLst>
        </pc:spChg>
        <pc:spChg chg="mod">
          <ac:chgData name="Eldert Grootenboer" userId="3fe8758b2c2b58d2" providerId="LiveId" clId="{63338091-D22A-4471-A724-48847A3F5740}" dt="2020-08-29T14:31:26.355" v="1125" actId="27803"/>
          <ac:spMkLst>
            <pc:docMk/>
            <pc:sldMk cId="2733932280" sldId="2476"/>
            <ac:spMk id="76" creationId="{18663CD7-CAAB-4DC2-90C8-50C51BD787EB}"/>
          </ac:spMkLst>
        </pc:spChg>
        <pc:spChg chg="mod">
          <ac:chgData name="Eldert Grootenboer" userId="3fe8758b2c2b58d2" providerId="LiveId" clId="{63338091-D22A-4471-A724-48847A3F5740}" dt="2020-08-29T14:31:26.355" v="1125" actId="27803"/>
          <ac:spMkLst>
            <pc:docMk/>
            <pc:sldMk cId="2733932280" sldId="2476"/>
            <ac:spMk id="77" creationId="{9BFE97BB-1A70-45F1-956E-21D5C09A26AF}"/>
          </ac:spMkLst>
        </pc:spChg>
        <pc:spChg chg="mod">
          <ac:chgData name="Eldert Grootenboer" userId="3fe8758b2c2b58d2" providerId="LiveId" clId="{63338091-D22A-4471-A724-48847A3F5740}" dt="2020-08-29T14:31:26.355" v="1125" actId="27803"/>
          <ac:spMkLst>
            <pc:docMk/>
            <pc:sldMk cId="2733932280" sldId="2476"/>
            <ac:spMk id="78" creationId="{7CF35DAF-1D6E-4967-AC3B-D05DC736230C}"/>
          </ac:spMkLst>
        </pc:spChg>
        <pc:spChg chg="mod">
          <ac:chgData name="Eldert Grootenboer" userId="3fe8758b2c2b58d2" providerId="LiveId" clId="{63338091-D22A-4471-A724-48847A3F5740}" dt="2020-08-29T14:31:26.355" v="1125" actId="27803"/>
          <ac:spMkLst>
            <pc:docMk/>
            <pc:sldMk cId="2733932280" sldId="2476"/>
            <ac:spMk id="79" creationId="{4A66DEB3-7D9D-439A-92AF-4809E2500F64}"/>
          </ac:spMkLst>
        </pc:spChg>
        <pc:spChg chg="mod">
          <ac:chgData name="Eldert Grootenboer" userId="3fe8758b2c2b58d2" providerId="LiveId" clId="{63338091-D22A-4471-A724-48847A3F5740}" dt="2020-08-29T14:31:26.355" v="1125" actId="27803"/>
          <ac:spMkLst>
            <pc:docMk/>
            <pc:sldMk cId="2733932280" sldId="2476"/>
            <ac:spMk id="80" creationId="{0BE38E66-9403-4665-85AE-C31D4F618384}"/>
          </ac:spMkLst>
        </pc:spChg>
        <pc:spChg chg="mod">
          <ac:chgData name="Eldert Grootenboer" userId="3fe8758b2c2b58d2" providerId="LiveId" clId="{63338091-D22A-4471-A724-48847A3F5740}" dt="2020-08-29T14:31:26.355" v="1125" actId="27803"/>
          <ac:spMkLst>
            <pc:docMk/>
            <pc:sldMk cId="2733932280" sldId="2476"/>
            <ac:spMk id="81" creationId="{31012A53-922C-45F8-8845-175C5181AA2C}"/>
          </ac:spMkLst>
        </pc:spChg>
        <pc:spChg chg="mod">
          <ac:chgData name="Eldert Grootenboer" userId="3fe8758b2c2b58d2" providerId="LiveId" clId="{63338091-D22A-4471-A724-48847A3F5740}" dt="2020-08-29T14:31:26.355" v="1125" actId="27803"/>
          <ac:spMkLst>
            <pc:docMk/>
            <pc:sldMk cId="2733932280" sldId="2476"/>
            <ac:spMk id="82" creationId="{75518048-000D-4FE0-AF7F-4775AE22B1DC}"/>
          </ac:spMkLst>
        </pc:spChg>
        <pc:spChg chg="mod">
          <ac:chgData name="Eldert Grootenboer" userId="3fe8758b2c2b58d2" providerId="LiveId" clId="{63338091-D22A-4471-A724-48847A3F5740}" dt="2020-08-29T14:40:00.753" v="1246" actId="27803"/>
          <ac:spMkLst>
            <pc:docMk/>
            <pc:sldMk cId="2733932280" sldId="2476"/>
            <ac:spMk id="84" creationId="{387372DB-520B-47A4-9C60-48E6AF7500BE}"/>
          </ac:spMkLst>
        </pc:spChg>
        <pc:spChg chg="mod">
          <ac:chgData name="Eldert Grootenboer" userId="3fe8758b2c2b58d2" providerId="LiveId" clId="{63338091-D22A-4471-A724-48847A3F5740}" dt="2020-08-29T14:40:00.753" v="1246" actId="27803"/>
          <ac:spMkLst>
            <pc:docMk/>
            <pc:sldMk cId="2733932280" sldId="2476"/>
            <ac:spMk id="85" creationId="{13C444AD-1E4C-449A-9705-C96DB0F44621}"/>
          </ac:spMkLst>
        </pc:spChg>
        <pc:grpChg chg="add del mod">
          <ac:chgData name="Eldert Grootenboer" userId="3fe8758b2c2b58d2" providerId="LiveId" clId="{63338091-D22A-4471-A724-48847A3F5740}" dt="2020-08-29T14:15:44.747" v="658"/>
          <ac:grpSpMkLst>
            <pc:docMk/>
            <pc:sldMk cId="2733932280" sldId="2476"/>
            <ac:grpSpMk id="3" creationId="{D59DB990-D52B-4418-8DD4-7DE316668A48}"/>
          </ac:grpSpMkLst>
        </pc:grpChg>
        <pc:grpChg chg="add del mod">
          <ac:chgData name="Eldert Grootenboer" userId="3fe8758b2c2b58d2" providerId="LiveId" clId="{63338091-D22A-4471-A724-48847A3F5740}" dt="2020-08-29T14:16:33.306" v="663" actId="21"/>
          <ac:grpSpMkLst>
            <pc:docMk/>
            <pc:sldMk cId="2733932280" sldId="2476"/>
            <ac:grpSpMk id="8" creationId="{5324E879-0921-4775-A568-702B1806BAB0}"/>
          </ac:grpSpMkLst>
        </pc:grpChg>
        <pc:grpChg chg="add del mod">
          <ac:chgData name="Eldert Grootenboer" userId="3fe8758b2c2b58d2" providerId="LiveId" clId="{63338091-D22A-4471-A724-48847A3F5740}" dt="2020-08-29T14:24:36.654" v="703" actId="478"/>
          <ac:grpSpMkLst>
            <pc:docMk/>
            <pc:sldMk cId="2733932280" sldId="2476"/>
            <ac:grpSpMk id="15" creationId="{691FF63D-24DD-43D8-AAF9-7C80AF218E9A}"/>
          </ac:grpSpMkLst>
        </pc:grpChg>
        <pc:grpChg chg="mod">
          <ac:chgData name="Eldert Grootenboer" userId="3fe8758b2c2b58d2" providerId="LiveId" clId="{63338091-D22A-4471-A724-48847A3F5740}" dt="2020-08-29T14:22:06.313" v="683" actId="1076"/>
          <ac:grpSpMkLst>
            <pc:docMk/>
            <pc:sldMk cId="2733932280" sldId="2476"/>
            <ac:grpSpMk id="16" creationId="{52657C20-DE40-4CAF-9F96-92E0091193B8}"/>
          </ac:grpSpMkLst>
        </pc:grpChg>
        <pc:grpChg chg="add del mod">
          <ac:chgData name="Eldert Grootenboer" userId="3fe8758b2c2b58d2" providerId="LiveId" clId="{63338091-D22A-4471-A724-48847A3F5740}" dt="2020-08-29T14:25:22.776" v="711" actId="478"/>
          <ac:grpSpMkLst>
            <pc:docMk/>
            <pc:sldMk cId="2733932280" sldId="2476"/>
            <ac:grpSpMk id="23" creationId="{E5B968BC-1D2B-4DF7-A462-21AD796A44FE}"/>
          </ac:grpSpMkLst>
        </pc:grpChg>
        <pc:grpChg chg="add del mod">
          <ac:chgData name="Eldert Grootenboer" userId="3fe8758b2c2b58d2" providerId="LiveId" clId="{63338091-D22A-4471-A724-48847A3F5740}" dt="2020-08-29T14:24:45.044" v="705" actId="165"/>
          <ac:grpSpMkLst>
            <pc:docMk/>
            <pc:sldMk cId="2733932280" sldId="2476"/>
            <ac:grpSpMk id="35" creationId="{74E5180E-745D-45EA-8821-DC1BC6C22687}"/>
          </ac:grpSpMkLst>
        </pc:grpChg>
        <pc:grpChg chg="add mod topLvl">
          <ac:chgData name="Eldert Grootenboer" userId="3fe8758b2c2b58d2" providerId="LiveId" clId="{63338091-D22A-4471-A724-48847A3F5740}" dt="2020-08-29T15:30:49.050" v="1956" actId="208"/>
          <ac:grpSpMkLst>
            <pc:docMk/>
            <pc:sldMk cId="2733932280" sldId="2476"/>
            <ac:grpSpMk id="48" creationId="{69ADAAE7-92E5-4607-B3B9-AA12EAD353C9}"/>
          </ac:grpSpMkLst>
        </pc:grpChg>
        <pc:grpChg chg="add del mod">
          <ac:chgData name="Eldert Grootenboer" userId="3fe8758b2c2b58d2" providerId="LiveId" clId="{63338091-D22A-4471-A724-48847A3F5740}" dt="2020-08-29T14:25:27.895" v="713" actId="165"/>
          <ac:grpSpMkLst>
            <pc:docMk/>
            <pc:sldMk cId="2733932280" sldId="2476"/>
            <ac:grpSpMk id="49" creationId="{089B05D0-CC4E-411D-B59B-45DD6D4F6FE1}"/>
          </ac:grpSpMkLst>
        </pc:grpChg>
        <pc:grpChg chg="add mod topLvl">
          <ac:chgData name="Eldert Grootenboer" userId="3fe8758b2c2b58d2" providerId="LiveId" clId="{63338091-D22A-4471-A724-48847A3F5740}" dt="2020-08-29T15:31:33.170" v="1964" actId="208"/>
          <ac:grpSpMkLst>
            <pc:docMk/>
            <pc:sldMk cId="2733932280" sldId="2476"/>
            <ac:grpSpMk id="57" creationId="{04ACB1FB-0DE5-492C-90D4-F6B61AF76062}"/>
          </ac:grpSpMkLst>
        </pc:grpChg>
        <pc:grpChg chg="add del mod">
          <ac:chgData name="Eldert Grootenboer" userId="3fe8758b2c2b58d2" providerId="LiveId" clId="{63338091-D22A-4471-A724-48847A3F5740}" dt="2020-08-29T14:28:51.740" v="743" actId="165"/>
          <ac:grpSpMkLst>
            <pc:docMk/>
            <pc:sldMk cId="2733932280" sldId="2476"/>
            <ac:grpSpMk id="61" creationId="{66E6EB5E-7AD4-4CF7-B975-641C00F1B8E0}"/>
          </ac:grpSpMkLst>
        </pc:grpChg>
        <pc:grpChg chg="mod">
          <ac:chgData name="Eldert Grootenboer" userId="3fe8758b2c2b58d2" providerId="LiveId" clId="{63338091-D22A-4471-A724-48847A3F5740}" dt="2020-08-29T14:40:00.753" v="1246" actId="27803"/>
          <ac:grpSpMkLst>
            <pc:docMk/>
            <pc:sldMk cId="2733932280" sldId="2476"/>
            <ac:grpSpMk id="70" creationId="{F37FCD2B-3A5C-4765-BA57-45337625E51D}"/>
          </ac:grpSpMkLst>
        </pc:grpChg>
        <pc:grpChg chg="mod">
          <ac:chgData name="Eldert Grootenboer" userId="3fe8758b2c2b58d2" providerId="LiveId" clId="{63338091-D22A-4471-A724-48847A3F5740}" dt="2020-08-29T15:31:12.871" v="1962" actId="207"/>
          <ac:grpSpMkLst>
            <pc:docMk/>
            <pc:sldMk cId="2733932280" sldId="2476"/>
            <ac:grpSpMk id="83" creationId="{E13EE086-F3A9-48A7-BB46-14CE06DE5655}"/>
          </ac:grpSpMkLst>
        </pc:grpChg>
        <pc:picChg chg="add del mod">
          <ac:chgData name="Eldert Grootenboer" userId="3fe8758b2c2b58d2" providerId="LiveId" clId="{63338091-D22A-4471-A724-48847A3F5740}" dt="2020-08-29T14:20:45.474" v="675" actId="478"/>
          <ac:picMkLst>
            <pc:docMk/>
            <pc:sldMk cId="2733932280" sldId="2476"/>
            <ac:picMk id="14" creationId="{504328B9-6606-43DA-96EA-DF429888F040}"/>
          </ac:picMkLst>
        </pc:picChg>
        <pc:picChg chg="add del mod">
          <ac:chgData name="Eldert Grootenboer" userId="3fe8758b2c2b58d2" providerId="LiveId" clId="{63338091-D22A-4471-A724-48847A3F5740}" dt="2020-08-29T14:23:24.790" v="692" actId="478"/>
          <ac:picMkLst>
            <pc:docMk/>
            <pc:sldMk cId="2733932280" sldId="2476"/>
            <ac:picMk id="28" creationId="{B80F8BFC-D770-4906-B574-A293D4035285}"/>
          </ac:picMkLst>
        </pc:picChg>
        <pc:picChg chg="add del mod topLvl">
          <ac:chgData name="Eldert Grootenboer" userId="3fe8758b2c2b58d2" providerId="LiveId" clId="{63338091-D22A-4471-A724-48847A3F5740}" dt="2020-08-29T14:31:26.355" v="1125" actId="27803"/>
          <ac:picMkLst>
            <pc:docMk/>
            <pc:sldMk cId="2733932280" sldId="2476"/>
            <ac:picMk id="30" creationId="{F37FCD2B-3A5C-4765-BA57-45337625E51D}"/>
          </ac:picMkLst>
        </pc:picChg>
        <pc:picChg chg="add del mod">
          <ac:chgData name="Eldert Grootenboer" userId="3fe8758b2c2b58d2" providerId="LiveId" clId="{63338091-D22A-4471-A724-48847A3F5740}" dt="2020-08-29T14:23:25.721" v="693" actId="478"/>
          <ac:picMkLst>
            <pc:docMk/>
            <pc:sldMk cId="2733932280" sldId="2476"/>
            <ac:picMk id="32" creationId="{38819DD0-6AB5-4CA4-93BF-FFE46932BFDA}"/>
          </ac:picMkLst>
        </pc:picChg>
        <pc:picChg chg="add del mod topLvl">
          <ac:chgData name="Eldert Grootenboer" userId="3fe8758b2c2b58d2" providerId="LiveId" clId="{63338091-D22A-4471-A724-48847A3F5740}" dt="2020-08-29T14:40:00.753" v="1246" actId="27803"/>
          <ac:picMkLst>
            <pc:docMk/>
            <pc:sldMk cId="2733932280" sldId="2476"/>
            <ac:picMk id="34" creationId="{E13EE086-F3A9-48A7-BB46-14CE06DE5655}"/>
          </ac:picMkLst>
        </pc:picChg>
        <pc:cxnChg chg="add mod">
          <ac:chgData name="Eldert Grootenboer" userId="3fe8758b2c2b58d2" providerId="LiveId" clId="{63338091-D22A-4471-A724-48847A3F5740}" dt="2020-08-29T15:30:44.139" v="1955" actId="208"/>
          <ac:cxnSpMkLst>
            <pc:docMk/>
            <pc:sldMk cId="2733932280" sldId="2476"/>
            <ac:cxnSpMk id="63" creationId="{2E918788-F66E-4F3F-A25D-5CE51C883C93}"/>
          </ac:cxnSpMkLst>
        </pc:cxnChg>
        <pc:cxnChg chg="add del mod">
          <ac:chgData name="Eldert Grootenboer" userId="3fe8758b2c2b58d2" providerId="LiveId" clId="{63338091-D22A-4471-A724-48847A3F5740}" dt="2020-08-29T14:29:22.090" v="815" actId="478"/>
          <ac:cxnSpMkLst>
            <pc:docMk/>
            <pc:sldMk cId="2733932280" sldId="2476"/>
            <ac:cxnSpMk id="64" creationId="{CEB93CB3-CBEC-4033-A9D2-EEB81203E9BB}"/>
          </ac:cxnSpMkLst>
        </pc:cxnChg>
        <pc:cxnChg chg="add mod">
          <ac:chgData name="Eldert Grootenboer" userId="3fe8758b2c2b58d2" providerId="LiveId" clId="{63338091-D22A-4471-A724-48847A3F5740}" dt="2020-08-29T15:30:53.768" v="1959" actId="208"/>
          <ac:cxnSpMkLst>
            <pc:docMk/>
            <pc:sldMk cId="2733932280" sldId="2476"/>
            <ac:cxnSpMk id="67" creationId="{B150B92E-6019-45F1-893E-34F087C2D380}"/>
          </ac:cxnSpMkLst>
        </pc:cxnChg>
        <pc:cxnChg chg="add mod">
          <ac:chgData name="Eldert Grootenboer" userId="3fe8758b2c2b58d2" providerId="LiveId" clId="{63338091-D22A-4471-A724-48847A3F5740}" dt="2020-08-29T15:31:07.093" v="1961" actId="208"/>
          <ac:cxnSpMkLst>
            <pc:docMk/>
            <pc:sldMk cId="2733932280" sldId="2476"/>
            <ac:cxnSpMk id="68" creationId="{8DD6DD4A-78B6-4512-98BE-A9BC645A7F4B}"/>
          </ac:cxnSpMkLst>
        </pc:cxnChg>
        <pc:cxnChg chg="add mod">
          <ac:chgData name="Eldert Grootenboer" userId="3fe8758b2c2b58d2" providerId="LiveId" clId="{63338091-D22A-4471-A724-48847A3F5740}" dt="2020-08-29T15:31:19.422" v="1963" actId="208"/>
          <ac:cxnSpMkLst>
            <pc:docMk/>
            <pc:sldMk cId="2733932280" sldId="2476"/>
            <ac:cxnSpMk id="69" creationId="{2C5D0924-271E-4BC9-91A9-68C5E85622D2}"/>
          </ac:cxnSpMkLst>
        </pc:cxnChg>
      </pc:sldChg>
      <pc:sldChg chg="addSp delSp modSp new mod modClrScheme chgLayout">
        <pc:chgData name="Eldert Grootenboer" userId="3fe8758b2c2b58d2" providerId="LiveId" clId="{63338091-D22A-4471-A724-48847A3F5740}" dt="2020-08-29T14:42:10.359" v="1285"/>
        <pc:sldMkLst>
          <pc:docMk/>
          <pc:sldMk cId="1204489014" sldId="2477"/>
        </pc:sldMkLst>
        <pc:spChg chg="del mod ord">
          <ac:chgData name="Eldert Grootenboer" userId="3fe8758b2c2b58d2" providerId="LiveId" clId="{63338091-D22A-4471-A724-48847A3F5740}" dt="2020-08-29T14:40:39.988" v="1250" actId="700"/>
          <ac:spMkLst>
            <pc:docMk/>
            <pc:sldMk cId="1204489014" sldId="2477"/>
            <ac:spMk id="2" creationId="{8C95FCB2-89AA-4835-A952-CDDA26D1A1A7}"/>
          </ac:spMkLst>
        </pc:spChg>
        <pc:spChg chg="del mod ord">
          <ac:chgData name="Eldert Grootenboer" userId="3fe8758b2c2b58d2" providerId="LiveId" clId="{63338091-D22A-4471-A724-48847A3F5740}" dt="2020-08-29T14:40:39.988" v="1250" actId="700"/>
          <ac:spMkLst>
            <pc:docMk/>
            <pc:sldMk cId="1204489014" sldId="2477"/>
            <ac:spMk id="3" creationId="{6BA70091-7B4E-4C73-8321-3640D2FDA7DE}"/>
          </ac:spMkLst>
        </pc:spChg>
        <pc:spChg chg="add mod ord">
          <ac:chgData name="Eldert Grootenboer" userId="3fe8758b2c2b58d2" providerId="LiveId" clId="{63338091-D22A-4471-A724-48847A3F5740}" dt="2020-08-29T14:41:57.259" v="1284" actId="20577"/>
          <ac:spMkLst>
            <pc:docMk/>
            <pc:sldMk cId="1204489014" sldId="2477"/>
            <ac:spMk id="4" creationId="{26C40F69-2581-4C2A-843E-50D33E1C8E47}"/>
          </ac:spMkLst>
        </pc:spChg>
        <pc:spChg chg="add del mod ord">
          <ac:chgData name="Eldert Grootenboer" userId="3fe8758b2c2b58d2" providerId="LiveId" clId="{63338091-D22A-4471-A724-48847A3F5740}" dt="2020-08-29T14:42:10.359" v="1285"/>
          <ac:spMkLst>
            <pc:docMk/>
            <pc:sldMk cId="1204489014" sldId="2477"/>
            <ac:spMk id="5" creationId="{A9B283CA-2964-4EA4-9035-825412838BBD}"/>
          </ac:spMkLst>
        </pc:spChg>
        <pc:picChg chg="add mod">
          <ac:chgData name="Eldert Grootenboer" userId="3fe8758b2c2b58d2" providerId="LiveId" clId="{63338091-D22A-4471-A724-48847A3F5740}" dt="2020-08-29T14:42:10.359" v="1285"/>
          <ac:picMkLst>
            <pc:docMk/>
            <pc:sldMk cId="1204489014" sldId="2477"/>
            <ac:picMk id="5122" creationId="{358559B2-193E-4E9E-A9A4-D3A5D3E18C00}"/>
          </ac:picMkLst>
        </pc:picChg>
      </pc:sldChg>
      <pc:sldChg chg="addSp delSp modSp add del mod setBg">
        <pc:chgData name="Eldert Grootenboer" userId="3fe8758b2c2b58d2" providerId="LiveId" clId="{63338091-D22A-4471-A724-48847A3F5740}" dt="2020-08-29T14:36:01.424" v="1214" actId="47"/>
        <pc:sldMkLst>
          <pc:docMk/>
          <pc:sldMk cId="1939637585" sldId="2477"/>
        </pc:sldMkLst>
        <pc:spChg chg="mod">
          <ac:chgData name="Eldert Grootenboer" userId="3fe8758b2c2b58d2" providerId="LiveId" clId="{63338091-D22A-4471-A724-48847A3F5740}" dt="2020-08-29T14:34:14.658" v="1200" actId="26606"/>
          <ac:spMkLst>
            <pc:docMk/>
            <pc:sldMk cId="1939637585" sldId="2477"/>
            <ac:spMk id="2" creationId="{00000000-0000-0000-0000-000000000000}"/>
          </ac:spMkLst>
        </pc:spChg>
        <pc:spChg chg="del">
          <ac:chgData name="Eldert Grootenboer" userId="3fe8758b2c2b58d2" providerId="LiveId" clId="{63338091-D22A-4471-A724-48847A3F5740}" dt="2020-08-29T14:34:14.658" v="1200" actId="26606"/>
          <ac:spMkLst>
            <pc:docMk/>
            <pc:sldMk cId="1939637585" sldId="2477"/>
            <ac:spMk id="3" creationId="{00000000-0000-0000-0000-000000000000}"/>
          </ac:spMkLst>
        </pc:spChg>
        <pc:graphicFrameChg chg="add">
          <ac:chgData name="Eldert Grootenboer" userId="3fe8758b2c2b58d2" providerId="LiveId" clId="{63338091-D22A-4471-A724-48847A3F5740}" dt="2020-08-29T14:34:14.658" v="1200" actId="26606"/>
          <ac:graphicFrameMkLst>
            <pc:docMk/>
            <pc:sldMk cId="1939637585" sldId="2477"/>
            <ac:graphicFrameMk id="5" creationId="{AA43A4BB-50A7-40A9-ADAB-C38AF50685A4}"/>
          </ac:graphicFrameMkLst>
        </pc:graphicFrameChg>
      </pc:sldChg>
      <pc:sldChg chg="addSp delSp modSp new mod setBg">
        <pc:chgData name="Eldert Grootenboer" userId="3fe8758b2c2b58d2" providerId="LiveId" clId="{63338091-D22A-4471-A724-48847A3F5740}" dt="2020-08-29T15:32:18.507" v="1968" actId="207"/>
        <pc:sldMkLst>
          <pc:docMk/>
          <pc:sldMk cId="3009207040" sldId="2478"/>
        </pc:sldMkLst>
        <pc:spChg chg="mod">
          <ac:chgData name="Eldert Grootenboer" userId="3fe8758b2c2b58d2" providerId="LiveId" clId="{63338091-D22A-4471-A724-48847A3F5740}" dt="2020-08-29T14:52:34.284" v="1520" actId="26606"/>
          <ac:spMkLst>
            <pc:docMk/>
            <pc:sldMk cId="3009207040" sldId="2478"/>
            <ac:spMk id="2" creationId="{5E35E1EE-64E2-4A7E-A690-87F0588BE8C5}"/>
          </ac:spMkLst>
        </pc:spChg>
        <pc:spChg chg="del">
          <ac:chgData name="Eldert Grootenboer" userId="3fe8758b2c2b58d2" providerId="LiveId" clId="{63338091-D22A-4471-A724-48847A3F5740}" dt="2020-08-29T14:48:01.063" v="1368"/>
          <ac:spMkLst>
            <pc:docMk/>
            <pc:sldMk cId="3009207040" sldId="2478"/>
            <ac:spMk id="3" creationId="{89B390BA-1A9E-423C-8FB0-76C56DA62FFD}"/>
          </ac:spMkLst>
        </pc:spChg>
        <pc:spChg chg="add del mod">
          <ac:chgData name="Eldert Grootenboer" userId="3fe8758b2c2b58d2" providerId="LiveId" clId="{63338091-D22A-4471-A724-48847A3F5740}" dt="2020-08-29T14:52:36.971" v="1522"/>
          <ac:spMkLst>
            <pc:docMk/>
            <pc:sldMk cId="3009207040" sldId="2478"/>
            <ac:spMk id="4" creationId="{B9FDB256-0917-4878-93AC-DA7019F87E31}"/>
          </ac:spMkLst>
        </pc:spChg>
        <pc:graphicFrameChg chg="add del">
          <ac:chgData name="Eldert Grootenboer" userId="3fe8758b2c2b58d2" providerId="LiveId" clId="{63338091-D22A-4471-A724-48847A3F5740}" dt="2020-08-29T14:52:34.284" v="1520" actId="26606"/>
          <ac:graphicFrameMkLst>
            <pc:docMk/>
            <pc:sldMk cId="3009207040" sldId="2478"/>
            <ac:graphicFrameMk id="6" creationId="{E0B0F3CF-479B-4294-B25C-3FBA4FD135E3}"/>
          </ac:graphicFrameMkLst>
        </pc:graphicFrameChg>
        <pc:graphicFrameChg chg="add mod">
          <ac:chgData name="Eldert Grootenboer" userId="3fe8758b2c2b58d2" providerId="LiveId" clId="{63338091-D22A-4471-A724-48847A3F5740}" dt="2020-08-29T15:32:18.507" v="1968" actId="207"/>
          <ac:graphicFrameMkLst>
            <pc:docMk/>
            <pc:sldMk cId="3009207040" sldId="2478"/>
            <ac:graphicFrameMk id="7" creationId="{D7432A32-B136-4A83-BBC9-0036438E3D11}"/>
          </ac:graphicFrameMkLst>
        </pc:graphicFrameChg>
        <pc:picChg chg="add del mod">
          <ac:chgData name="Eldert Grootenboer" userId="3fe8758b2c2b58d2" providerId="LiveId" clId="{63338091-D22A-4471-A724-48847A3F5740}" dt="2020-08-29T14:48:27.044" v="1369" actId="478"/>
          <ac:picMkLst>
            <pc:docMk/>
            <pc:sldMk cId="3009207040" sldId="2478"/>
            <ac:picMk id="6146" creationId="{0616B32F-2803-4CAB-A72F-32B51BE465CD}"/>
          </ac:picMkLst>
        </pc:picChg>
      </pc:sldChg>
      <pc:sldChg chg="addSp delSp modSp new mod modClrScheme chgLayout">
        <pc:chgData name="Eldert Grootenboer" userId="3fe8758b2c2b58d2" providerId="LiveId" clId="{63338091-D22A-4471-A724-48847A3F5740}" dt="2020-08-30T08:18:13.623" v="2091"/>
        <pc:sldMkLst>
          <pc:docMk/>
          <pc:sldMk cId="2018705741" sldId="2479"/>
        </pc:sldMkLst>
        <pc:spChg chg="add del mod">
          <ac:chgData name="Eldert Grootenboer" userId="3fe8758b2c2b58d2" providerId="LiveId" clId="{63338091-D22A-4471-A724-48847A3F5740}" dt="2020-08-30T08:17:27.101" v="2089" actId="478"/>
          <ac:spMkLst>
            <pc:docMk/>
            <pc:sldMk cId="2018705741" sldId="2479"/>
            <ac:spMk id="2" creationId="{2C5FAAF5-A520-4FA2-9482-B14E489719D6}"/>
          </ac:spMkLst>
        </pc:spChg>
        <pc:spChg chg="del mod ord">
          <ac:chgData name="Eldert Grootenboer" userId="3fe8758b2c2b58d2" providerId="LiveId" clId="{63338091-D22A-4471-A724-48847A3F5740}" dt="2020-08-29T14:54:26.071" v="1540" actId="700"/>
          <ac:spMkLst>
            <pc:docMk/>
            <pc:sldMk cId="2018705741" sldId="2479"/>
            <ac:spMk id="2" creationId="{455365D1-6DE2-4F04-BB05-A9B05F5A0751}"/>
          </ac:spMkLst>
        </pc:spChg>
        <pc:spChg chg="add del mod">
          <ac:chgData name="Eldert Grootenboer" userId="3fe8758b2c2b58d2" providerId="LiveId" clId="{63338091-D22A-4471-A724-48847A3F5740}" dt="2020-08-30T08:18:13.623" v="2091"/>
          <ac:spMkLst>
            <pc:docMk/>
            <pc:sldMk cId="2018705741" sldId="2479"/>
            <ac:spMk id="3" creationId="{9B8600B5-FD73-4B8B-8327-7F5DA9E55EE6}"/>
          </ac:spMkLst>
        </pc:spChg>
        <pc:spChg chg="del mod ord">
          <ac:chgData name="Eldert Grootenboer" userId="3fe8758b2c2b58d2" providerId="LiveId" clId="{63338091-D22A-4471-A724-48847A3F5740}" dt="2020-08-29T14:54:26.071" v="1540" actId="700"/>
          <ac:spMkLst>
            <pc:docMk/>
            <pc:sldMk cId="2018705741" sldId="2479"/>
            <ac:spMk id="3" creationId="{A46BC619-4955-43C3-A6B8-F83EB39165DA}"/>
          </ac:spMkLst>
        </pc:spChg>
        <pc:spChg chg="add mod ord">
          <ac:chgData name="Eldert Grootenboer" userId="3fe8758b2c2b58d2" providerId="LiveId" clId="{63338091-D22A-4471-A724-48847A3F5740}" dt="2020-08-30T08:15:58.764" v="2085" actId="700"/>
          <ac:spMkLst>
            <pc:docMk/>
            <pc:sldMk cId="2018705741" sldId="2479"/>
            <ac:spMk id="4" creationId="{85FB6534-46D8-48D3-B3D6-6DD6B19196B5}"/>
          </ac:spMkLst>
        </pc:spChg>
        <pc:spChg chg="add del mod ord">
          <ac:chgData name="Eldert Grootenboer" userId="3fe8758b2c2b58d2" providerId="LiveId" clId="{63338091-D22A-4471-A724-48847A3F5740}" dt="2020-08-29T14:55:38.805" v="1557"/>
          <ac:spMkLst>
            <pc:docMk/>
            <pc:sldMk cId="2018705741" sldId="2479"/>
            <ac:spMk id="5" creationId="{55AF520B-D416-4D74-9476-8F66BBAD95B4}"/>
          </ac:spMkLst>
        </pc:spChg>
        <pc:graphicFrameChg chg="add del mod">
          <ac:chgData name="Eldert Grootenboer" userId="3fe8758b2c2b58d2" providerId="LiveId" clId="{63338091-D22A-4471-A724-48847A3F5740}" dt="2020-08-29T14:55:33.028" v="1556"/>
          <ac:graphicFrameMkLst>
            <pc:docMk/>
            <pc:sldMk cId="2018705741" sldId="2479"/>
            <ac:graphicFrameMk id="6" creationId="{1E5A74E3-B0D3-4260-B677-229A825D5D52}"/>
          </ac:graphicFrameMkLst>
        </pc:graphicFrameChg>
        <pc:picChg chg="add del mod">
          <ac:chgData name="Eldert Grootenboer" userId="3fe8758b2c2b58d2" providerId="LiveId" clId="{63338091-D22A-4471-A724-48847A3F5740}" dt="2020-08-30T08:17:04.854" v="2088"/>
          <ac:picMkLst>
            <pc:docMk/>
            <pc:sldMk cId="2018705741" sldId="2479"/>
            <ac:picMk id="2050" creationId="{E64E2055-2498-4816-BAF7-298DC430D110}"/>
          </ac:picMkLst>
        </pc:picChg>
        <pc:picChg chg="add mod">
          <ac:chgData name="Eldert Grootenboer" userId="3fe8758b2c2b58d2" providerId="LiveId" clId="{63338091-D22A-4471-A724-48847A3F5740}" dt="2020-08-30T08:18:13.623" v="2091"/>
          <ac:picMkLst>
            <pc:docMk/>
            <pc:sldMk cId="2018705741" sldId="2479"/>
            <ac:picMk id="2052" creationId="{1DBB38E4-D637-49DC-88B3-8885B65A0156}"/>
          </ac:picMkLst>
        </pc:picChg>
        <pc:picChg chg="add del mod ord">
          <ac:chgData name="Eldert Grootenboer" userId="3fe8758b2c2b58d2" providerId="LiveId" clId="{63338091-D22A-4471-A724-48847A3F5740}" dt="2020-08-30T08:18:10.939" v="2090" actId="478"/>
          <ac:picMkLst>
            <pc:docMk/>
            <pc:sldMk cId="2018705741" sldId="2479"/>
            <ac:picMk id="7170" creationId="{E9DDF46D-9FA3-4453-A224-B3F038D0BDF1}"/>
          </ac:picMkLst>
        </pc:picChg>
      </pc:sldChg>
      <pc:sldChg chg="addSp delSp modSp new mod setBg modNotesTx">
        <pc:chgData name="Eldert Grootenboer" userId="3fe8758b2c2b58d2" providerId="LiveId" clId="{63338091-D22A-4471-A724-48847A3F5740}" dt="2020-08-29T15:33:57.090" v="1981" actId="207"/>
        <pc:sldMkLst>
          <pc:docMk/>
          <pc:sldMk cId="3010686152" sldId="2480"/>
        </pc:sldMkLst>
        <pc:spChg chg="mod">
          <ac:chgData name="Eldert Grootenboer" userId="3fe8758b2c2b58d2" providerId="LiveId" clId="{63338091-D22A-4471-A724-48847A3F5740}" dt="2020-08-29T15:21:20.934" v="1902" actId="26606"/>
          <ac:spMkLst>
            <pc:docMk/>
            <pc:sldMk cId="3010686152" sldId="2480"/>
            <ac:spMk id="2" creationId="{2E6C8DD5-4E2C-48FE-BF51-F75923920200}"/>
          </ac:spMkLst>
        </pc:spChg>
        <pc:spChg chg="del">
          <ac:chgData name="Eldert Grootenboer" userId="3fe8758b2c2b58d2" providerId="LiveId" clId="{63338091-D22A-4471-A724-48847A3F5740}" dt="2020-08-29T15:03:07.461" v="1586"/>
          <ac:spMkLst>
            <pc:docMk/>
            <pc:sldMk cId="3010686152" sldId="2480"/>
            <ac:spMk id="3" creationId="{7570BF88-6A2F-49CD-A4B6-D329B007EDCD}"/>
          </ac:spMkLst>
        </pc:spChg>
        <pc:spChg chg="add del mod">
          <ac:chgData name="Eldert Grootenboer" userId="3fe8758b2c2b58d2" providerId="LiveId" clId="{63338091-D22A-4471-A724-48847A3F5740}" dt="2020-08-29T15:03:07.461" v="1586"/>
          <ac:spMkLst>
            <pc:docMk/>
            <pc:sldMk cId="3010686152" sldId="2480"/>
            <ac:spMk id="4" creationId="{BD0031E9-B3BA-4E21-A88D-22D7961DC4C1}"/>
          </ac:spMkLst>
        </pc:spChg>
        <pc:spChg chg="add del mod">
          <ac:chgData name="Eldert Grootenboer" userId="3fe8758b2c2b58d2" providerId="LiveId" clId="{63338091-D22A-4471-A724-48847A3F5740}" dt="2020-08-29T15:21:23.643" v="1904"/>
          <ac:spMkLst>
            <pc:docMk/>
            <pc:sldMk cId="3010686152" sldId="2480"/>
            <ac:spMk id="5" creationId="{5B016D7A-0506-4121-B46C-FA6EE0AB5295}"/>
          </ac:spMkLst>
        </pc:spChg>
        <pc:graphicFrameChg chg="add del">
          <ac:chgData name="Eldert Grootenboer" userId="3fe8758b2c2b58d2" providerId="LiveId" clId="{63338091-D22A-4471-A724-48847A3F5740}" dt="2020-08-29T15:21:20.934" v="1902" actId="26606"/>
          <ac:graphicFrameMkLst>
            <pc:docMk/>
            <pc:sldMk cId="3010686152" sldId="2480"/>
            <ac:graphicFrameMk id="7" creationId="{E3D44119-19B1-48DD-9711-F04E4DABB290}"/>
          </ac:graphicFrameMkLst>
        </pc:graphicFrameChg>
        <pc:graphicFrameChg chg="add mod">
          <ac:chgData name="Eldert Grootenboer" userId="3fe8758b2c2b58d2" providerId="LiveId" clId="{63338091-D22A-4471-A724-48847A3F5740}" dt="2020-08-29T15:33:57.090" v="1981" actId="207"/>
          <ac:graphicFrameMkLst>
            <pc:docMk/>
            <pc:sldMk cId="3010686152" sldId="2480"/>
            <ac:graphicFrameMk id="8" creationId="{AE6E09E3-B0CA-4404-97FB-EA02B93BD2EC}"/>
          </ac:graphicFrameMkLst>
        </pc:graphicFrameChg>
      </pc:sldChg>
      <pc:sldChg chg="addSp delSp modSp new mod setBg modNotesTx">
        <pc:chgData name="Eldert Grootenboer" userId="3fe8758b2c2b58d2" providerId="LiveId" clId="{63338091-D22A-4471-A724-48847A3F5740}" dt="2020-08-29T15:33:43.029" v="1978" actId="2085"/>
        <pc:sldMkLst>
          <pc:docMk/>
          <pc:sldMk cId="2714315879" sldId="2481"/>
        </pc:sldMkLst>
        <pc:spChg chg="mod">
          <ac:chgData name="Eldert Grootenboer" userId="3fe8758b2c2b58d2" providerId="LiveId" clId="{63338091-D22A-4471-A724-48847A3F5740}" dt="2020-08-29T15:22:07.620" v="1910" actId="26606"/>
          <ac:spMkLst>
            <pc:docMk/>
            <pc:sldMk cId="2714315879" sldId="2481"/>
            <ac:spMk id="2" creationId="{F43C0DC8-06FC-439E-99FA-11EA429EEB1C}"/>
          </ac:spMkLst>
        </pc:spChg>
        <pc:spChg chg="add del mod">
          <ac:chgData name="Eldert Grootenboer" userId="3fe8758b2c2b58d2" providerId="LiveId" clId="{63338091-D22A-4471-A724-48847A3F5740}" dt="2020-08-29T15:22:10.264" v="1912"/>
          <ac:spMkLst>
            <pc:docMk/>
            <pc:sldMk cId="2714315879" sldId="2481"/>
            <ac:spMk id="3" creationId="{69AAC06A-EC52-4348-B31E-9D38CA6B483E}"/>
          </ac:spMkLst>
        </pc:spChg>
        <pc:spChg chg="add del">
          <ac:chgData name="Eldert Grootenboer" userId="3fe8758b2c2b58d2" providerId="LiveId" clId="{63338091-D22A-4471-A724-48847A3F5740}" dt="2020-08-29T15:22:07.620" v="1910" actId="26606"/>
          <ac:spMkLst>
            <pc:docMk/>
            <pc:sldMk cId="2714315879" sldId="2481"/>
            <ac:spMk id="9" creationId="{2B566528-1B12-4246-9431-5C2D7D081168}"/>
          </ac:spMkLst>
        </pc:spChg>
        <pc:spChg chg="add del">
          <ac:chgData name="Eldert Grootenboer" userId="3fe8758b2c2b58d2" providerId="LiveId" clId="{63338091-D22A-4471-A724-48847A3F5740}" dt="2020-08-29T15:22:07.620" v="1910" actId="26606"/>
          <ac:spMkLst>
            <pc:docMk/>
            <pc:sldMk cId="2714315879" sldId="2481"/>
            <ac:spMk id="11" creationId="{2E80C965-DB6D-4F81-9E9E-B027384D0BD6}"/>
          </ac:spMkLst>
        </pc:spChg>
        <pc:spChg chg="add del">
          <ac:chgData name="Eldert Grootenboer" userId="3fe8758b2c2b58d2" providerId="LiveId" clId="{63338091-D22A-4471-A724-48847A3F5740}" dt="2020-08-29T15:22:07.620" v="1910" actId="26606"/>
          <ac:spMkLst>
            <pc:docMk/>
            <pc:sldMk cId="2714315879" sldId="2481"/>
            <ac:spMk id="13" creationId="{A580F890-B085-4E95-96AA-55AEBEC5CE6E}"/>
          </ac:spMkLst>
        </pc:spChg>
        <pc:spChg chg="add del">
          <ac:chgData name="Eldert Grootenboer" userId="3fe8758b2c2b58d2" providerId="LiveId" clId="{63338091-D22A-4471-A724-48847A3F5740}" dt="2020-08-29T15:22:07.620" v="1910" actId="26606"/>
          <ac:spMkLst>
            <pc:docMk/>
            <pc:sldMk cId="2714315879" sldId="2481"/>
            <ac:spMk id="15" creationId="{D3F51FEB-38FB-4F6C-9F7B-2F2AFAB65463}"/>
          </ac:spMkLst>
        </pc:spChg>
        <pc:spChg chg="add del">
          <ac:chgData name="Eldert Grootenboer" userId="3fe8758b2c2b58d2" providerId="LiveId" clId="{63338091-D22A-4471-A724-48847A3F5740}" dt="2020-08-29T15:22:07.620" v="1910" actId="26606"/>
          <ac:spMkLst>
            <pc:docMk/>
            <pc:sldMk cId="2714315879" sldId="2481"/>
            <ac:spMk id="17" creationId="{1E547BA6-BAE0-43BB-A7CA-60F69CE252F0}"/>
          </ac:spMkLst>
        </pc:spChg>
        <pc:graphicFrameChg chg="add del">
          <ac:chgData name="Eldert Grootenboer" userId="3fe8758b2c2b58d2" providerId="LiveId" clId="{63338091-D22A-4471-A724-48847A3F5740}" dt="2020-08-29T15:22:07.620" v="1910" actId="26606"/>
          <ac:graphicFrameMkLst>
            <pc:docMk/>
            <pc:sldMk cId="2714315879" sldId="2481"/>
            <ac:graphicFrameMk id="5" creationId="{A5322142-8300-44E7-9450-5E77B95112AE}"/>
          </ac:graphicFrameMkLst>
        </pc:graphicFrameChg>
        <pc:graphicFrameChg chg="add mod">
          <ac:chgData name="Eldert Grootenboer" userId="3fe8758b2c2b58d2" providerId="LiveId" clId="{63338091-D22A-4471-A724-48847A3F5740}" dt="2020-08-29T15:33:43.029" v="1978" actId="2085"/>
          <ac:graphicFrameMkLst>
            <pc:docMk/>
            <pc:sldMk cId="2714315879" sldId="2481"/>
            <ac:graphicFrameMk id="10" creationId="{899E9769-C965-4FA3-B0A6-4522C60A4953}"/>
          </ac:graphicFrameMkLst>
        </pc:graphicFrameChg>
      </pc:sldChg>
      <pc:sldChg chg="modSp new del mod modNotesTx">
        <pc:chgData name="Eldert Grootenboer" userId="3fe8758b2c2b58d2" providerId="LiveId" clId="{63338091-D22A-4471-A724-48847A3F5740}" dt="2020-08-29T15:24:51.200" v="1928" actId="47"/>
        <pc:sldMkLst>
          <pc:docMk/>
          <pc:sldMk cId="3981251447" sldId="2482"/>
        </pc:sldMkLst>
        <pc:spChg chg="mod">
          <ac:chgData name="Eldert Grootenboer" userId="3fe8758b2c2b58d2" providerId="LiveId" clId="{63338091-D22A-4471-A724-48847A3F5740}" dt="2020-08-29T15:03:47.886" v="1594" actId="20577"/>
          <ac:spMkLst>
            <pc:docMk/>
            <pc:sldMk cId="3981251447" sldId="2482"/>
            <ac:spMk id="2" creationId="{51EE07FC-933D-49A3-AA33-5112C0C5EE92}"/>
          </ac:spMkLst>
        </pc:spChg>
        <pc:spChg chg="mod">
          <ac:chgData name="Eldert Grootenboer" userId="3fe8758b2c2b58d2" providerId="LiveId" clId="{63338091-D22A-4471-A724-48847A3F5740}" dt="2020-08-29T15:24:07.918" v="1924" actId="6549"/>
          <ac:spMkLst>
            <pc:docMk/>
            <pc:sldMk cId="3981251447" sldId="2482"/>
            <ac:spMk id="3" creationId="{350EA755-C422-4ED1-ACC5-52ACEC8A84B5}"/>
          </ac:spMkLst>
        </pc:spChg>
      </pc:sldChg>
      <pc:sldChg chg="addSp delSp modSp new mod setBg modNotesTx">
        <pc:chgData name="Eldert Grootenboer" userId="3fe8758b2c2b58d2" providerId="LiveId" clId="{63338091-D22A-4471-A724-48847A3F5740}" dt="2020-08-29T15:34:45.009" v="1989" actId="2085"/>
        <pc:sldMkLst>
          <pc:docMk/>
          <pc:sldMk cId="432779400" sldId="2483"/>
        </pc:sldMkLst>
        <pc:spChg chg="mod">
          <ac:chgData name="Eldert Grootenboer" userId="3fe8758b2c2b58d2" providerId="LiveId" clId="{63338091-D22A-4471-A724-48847A3F5740}" dt="2020-08-29T15:27:19.797" v="1934" actId="26606"/>
          <ac:spMkLst>
            <pc:docMk/>
            <pc:sldMk cId="432779400" sldId="2483"/>
            <ac:spMk id="2" creationId="{A77686F0-8953-41F3-B282-8D3F64FBDE96}"/>
          </ac:spMkLst>
        </pc:spChg>
        <pc:spChg chg="add del mod">
          <ac:chgData name="Eldert Grootenboer" userId="3fe8758b2c2b58d2" providerId="LiveId" clId="{63338091-D22A-4471-A724-48847A3F5740}" dt="2020-08-29T15:27:22.311" v="1936"/>
          <ac:spMkLst>
            <pc:docMk/>
            <pc:sldMk cId="432779400" sldId="2483"/>
            <ac:spMk id="3" creationId="{57340E7C-523E-4164-9B7F-EA66AB602970}"/>
          </ac:spMkLst>
        </pc:spChg>
        <pc:graphicFrameChg chg="add del">
          <ac:chgData name="Eldert Grootenboer" userId="3fe8758b2c2b58d2" providerId="LiveId" clId="{63338091-D22A-4471-A724-48847A3F5740}" dt="2020-08-29T15:27:19.797" v="1934" actId="26606"/>
          <ac:graphicFrameMkLst>
            <pc:docMk/>
            <pc:sldMk cId="432779400" sldId="2483"/>
            <ac:graphicFrameMk id="5" creationId="{DBA6605F-BF05-4E4D-BD3D-4161A56E56A0}"/>
          </ac:graphicFrameMkLst>
        </pc:graphicFrameChg>
        <pc:graphicFrameChg chg="add mod">
          <ac:chgData name="Eldert Grootenboer" userId="3fe8758b2c2b58d2" providerId="LiveId" clId="{63338091-D22A-4471-A724-48847A3F5740}" dt="2020-08-29T15:34:45.009" v="1989" actId="2085"/>
          <ac:graphicFrameMkLst>
            <pc:docMk/>
            <pc:sldMk cId="432779400" sldId="2483"/>
            <ac:graphicFrameMk id="6" creationId="{70A17862-498F-474C-BDD6-1E831846D536}"/>
          </ac:graphicFrameMkLst>
        </pc:graphicFrameChg>
      </pc:sldChg>
      <pc:sldChg chg="addSp delSp modSp new mod setBg modNotesTx">
        <pc:chgData name="Eldert Grootenboer" userId="3fe8758b2c2b58d2" providerId="LiveId" clId="{63338091-D22A-4471-A724-48847A3F5740}" dt="2020-08-29T15:35:05.096" v="1994" actId="2085"/>
        <pc:sldMkLst>
          <pc:docMk/>
          <pc:sldMk cId="2308237534" sldId="2484"/>
        </pc:sldMkLst>
        <pc:spChg chg="mod">
          <ac:chgData name="Eldert Grootenboer" userId="3fe8758b2c2b58d2" providerId="LiveId" clId="{63338091-D22A-4471-A724-48847A3F5740}" dt="2020-08-29T15:28:43.839" v="1944" actId="26606"/>
          <ac:spMkLst>
            <pc:docMk/>
            <pc:sldMk cId="2308237534" sldId="2484"/>
            <ac:spMk id="2" creationId="{5BE31E09-D55C-4CA0-B071-BA768784A158}"/>
          </ac:spMkLst>
        </pc:spChg>
        <pc:spChg chg="add del mod">
          <ac:chgData name="Eldert Grootenboer" userId="3fe8758b2c2b58d2" providerId="LiveId" clId="{63338091-D22A-4471-A724-48847A3F5740}" dt="2020-08-29T15:28:46.105" v="1946"/>
          <ac:spMkLst>
            <pc:docMk/>
            <pc:sldMk cId="2308237534" sldId="2484"/>
            <ac:spMk id="3" creationId="{DE1D15E9-CDDC-42BD-9611-2DF889527B2B}"/>
          </ac:spMkLst>
        </pc:spChg>
        <pc:spChg chg="add del">
          <ac:chgData name="Eldert Grootenboer" userId="3fe8758b2c2b58d2" providerId="LiveId" clId="{63338091-D22A-4471-A724-48847A3F5740}" dt="2020-08-29T15:19:25.867" v="1845" actId="22"/>
          <ac:spMkLst>
            <pc:docMk/>
            <pc:sldMk cId="2308237534" sldId="2484"/>
            <ac:spMk id="5" creationId="{F86F2EC7-0C7F-492F-82F8-6CBA67236F84}"/>
          </ac:spMkLst>
        </pc:spChg>
        <pc:graphicFrameChg chg="add del">
          <ac:chgData name="Eldert Grootenboer" userId="3fe8758b2c2b58d2" providerId="LiveId" clId="{63338091-D22A-4471-A724-48847A3F5740}" dt="2020-08-29T15:28:43.839" v="1944" actId="26606"/>
          <ac:graphicFrameMkLst>
            <pc:docMk/>
            <pc:sldMk cId="2308237534" sldId="2484"/>
            <ac:graphicFrameMk id="6" creationId="{A0D13E74-F9F8-4180-9766-FCEE80EB0F65}"/>
          </ac:graphicFrameMkLst>
        </pc:graphicFrameChg>
        <pc:graphicFrameChg chg="add mod">
          <ac:chgData name="Eldert Grootenboer" userId="3fe8758b2c2b58d2" providerId="LiveId" clId="{63338091-D22A-4471-A724-48847A3F5740}" dt="2020-08-29T15:35:05.096" v="1994" actId="2085"/>
          <ac:graphicFrameMkLst>
            <pc:docMk/>
            <pc:sldMk cId="2308237534" sldId="2484"/>
            <ac:graphicFrameMk id="7" creationId="{0B2F1157-E694-404E-A347-E767E5834F7E}"/>
          </ac:graphicFrameMkLst>
        </pc:graphicFrameChg>
      </pc:sldChg>
      <pc:sldChg chg="addSp delSp modSp new mod modClrScheme chgLayout">
        <pc:chgData name="Eldert Grootenboer" userId="3fe8758b2c2b58d2" providerId="LiveId" clId="{63338091-D22A-4471-A724-48847A3F5740}" dt="2020-08-29T15:13:40.180" v="1654"/>
        <pc:sldMkLst>
          <pc:docMk/>
          <pc:sldMk cId="3174534937" sldId="2485"/>
        </pc:sldMkLst>
        <pc:spChg chg="mod ord">
          <ac:chgData name="Eldert Grootenboer" userId="3fe8758b2c2b58d2" providerId="LiveId" clId="{63338091-D22A-4471-A724-48847A3F5740}" dt="2020-08-29T15:05:31.458" v="1618" actId="700"/>
          <ac:spMkLst>
            <pc:docMk/>
            <pc:sldMk cId="3174534937" sldId="2485"/>
            <ac:spMk id="2" creationId="{A11EA49B-3B9C-473A-9F0D-D51FBD953FAB}"/>
          </ac:spMkLst>
        </pc:spChg>
        <pc:spChg chg="del mod ord">
          <ac:chgData name="Eldert Grootenboer" userId="3fe8758b2c2b58d2" providerId="LiveId" clId="{63338091-D22A-4471-A724-48847A3F5740}" dt="2020-08-29T15:05:31.458" v="1618" actId="700"/>
          <ac:spMkLst>
            <pc:docMk/>
            <pc:sldMk cId="3174534937" sldId="2485"/>
            <ac:spMk id="3" creationId="{DDC9E1F3-D39F-49DC-A01A-C33D98DDB2A9}"/>
          </ac:spMkLst>
        </pc:spChg>
        <pc:spChg chg="add del mod ord">
          <ac:chgData name="Eldert Grootenboer" userId="3fe8758b2c2b58d2" providerId="LiveId" clId="{63338091-D22A-4471-A724-48847A3F5740}" dt="2020-08-29T15:07:38.066" v="1621"/>
          <ac:spMkLst>
            <pc:docMk/>
            <pc:sldMk cId="3174534937" sldId="2485"/>
            <ac:spMk id="4" creationId="{28BE72D6-1FC4-4E8C-9A06-181CB68E561A}"/>
          </ac:spMkLst>
        </pc:spChg>
        <pc:spChg chg="add del mod">
          <ac:chgData name="Eldert Grootenboer" userId="3fe8758b2c2b58d2" providerId="LiveId" clId="{63338091-D22A-4471-A724-48847A3F5740}" dt="2020-08-29T15:08:03.127" v="1626"/>
          <ac:spMkLst>
            <pc:docMk/>
            <pc:sldMk cId="3174534937" sldId="2485"/>
            <ac:spMk id="5" creationId="{80BBF33D-18BE-4808-935D-56F192EBA14F}"/>
          </ac:spMkLst>
        </pc:spChg>
        <pc:spChg chg="add del mod">
          <ac:chgData name="Eldert Grootenboer" userId="3fe8758b2c2b58d2" providerId="LiveId" clId="{63338091-D22A-4471-A724-48847A3F5740}" dt="2020-08-29T15:13:40.180" v="1654"/>
          <ac:spMkLst>
            <pc:docMk/>
            <pc:sldMk cId="3174534937" sldId="2485"/>
            <ac:spMk id="6" creationId="{E9231B02-C033-4FBD-9CC6-9AEEEB565724}"/>
          </ac:spMkLst>
        </pc:spChg>
        <pc:picChg chg="add del mod">
          <ac:chgData name="Eldert Grootenboer" userId="3fe8758b2c2b58d2" providerId="LiveId" clId="{63338091-D22A-4471-A724-48847A3F5740}" dt="2020-08-29T15:07:47.270" v="1625"/>
          <ac:picMkLst>
            <pc:docMk/>
            <pc:sldMk cId="3174534937" sldId="2485"/>
            <ac:picMk id="8" creationId="{D2CC7E3F-3320-400F-9D50-353D36963A8C}"/>
          </ac:picMkLst>
        </pc:picChg>
        <pc:picChg chg="add del mod">
          <ac:chgData name="Eldert Grootenboer" userId="3fe8758b2c2b58d2" providerId="LiveId" clId="{63338091-D22A-4471-A724-48847A3F5740}" dt="2020-08-29T15:07:34.132" v="1620"/>
          <ac:picMkLst>
            <pc:docMk/>
            <pc:sldMk cId="3174534937" sldId="2485"/>
            <ac:picMk id="8194" creationId="{CB2EFFC8-9FF4-4980-8154-99172FA42134}"/>
          </ac:picMkLst>
        </pc:picChg>
        <pc:picChg chg="add del mod">
          <ac:chgData name="Eldert Grootenboer" userId="3fe8758b2c2b58d2" providerId="LiveId" clId="{63338091-D22A-4471-A724-48847A3F5740}" dt="2020-08-29T15:07:43.412" v="1623" actId="21"/>
          <ac:picMkLst>
            <pc:docMk/>
            <pc:sldMk cId="3174534937" sldId="2485"/>
            <ac:picMk id="8196" creationId="{E41D6A63-BD15-4928-803E-F900A20406BC}"/>
          </ac:picMkLst>
        </pc:picChg>
        <pc:picChg chg="add del mod">
          <ac:chgData name="Eldert Grootenboer" userId="3fe8758b2c2b58d2" providerId="LiveId" clId="{63338091-D22A-4471-A724-48847A3F5740}" dt="2020-08-29T15:13:37.492" v="1651" actId="478"/>
          <ac:picMkLst>
            <pc:docMk/>
            <pc:sldMk cId="3174534937" sldId="2485"/>
            <ac:picMk id="8198" creationId="{C0DB2EF3-2360-4D77-9D9A-4420BFEC5E99}"/>
          </ac:picMkLst>
        </pc:picChg>
        <pc:picChg chg="add del">
          <ac:chgData name="Eldert Grootenboer" userId="3fe8758b2c2b58d2" providerId="LiveId" clId="{63338091-D22A-4471-A724-48847A3F5740}" dt="2020-08-29T15:13:39.217" v="1653"/>
          <ac:picMkLst>
            <pc:docMk/>
            <pc:sldMk cId="3174534937" sldId="2485"/>
            <ac:picMk id="8200" creationId="{A36894A3-EB3F-4176-AEC5-E3173638537E}"/>
          </ac:picMkLst>
        </pc:picChg>
        <pc:picChg chg="add mod">
          <ac:chgData name="Eldert Grootenboer" userId="3fe8758b2c2b58d2" providerId="LiveId" clId="{63338091-D22A-4471-A724-48847A3F5740}" dt="2020-08-29T15:13:40.180" v="1654"/>
          <ac:picMkLst>
            <pc:docMk/>
            <pc:sldMk cId="3174534937" sldId="2485"/>
            <ac:picMk id="8202" creationId="{BC7FB789-8C70-41F7-9BA8-887709DF4FEA}"/>
          </ac:picMkLst>
        </pc:picChg>
      </pc:sldChg>
      <pc:sldChg chg="addSp delSp modSp new mod modClrScheme chgLayout">
        <pc:chgData name="Eldert Grootenboer" userId="3fe8758b2c2b58d2" providerId="LiveId" clId="{63338091-D22A-4471-A724-48847A3F5740}" dt="2020-08-29T15:11:00.657" v="1648"/>
        <pc:sldMkLst>
          <pc:docMk/>
          <pc:sldMk cId="3830416597" sldId="2486"/>
        </pc:sldMkLst>
        <pc:spChg chg="del mod ord">
          <ac:chgData name="Eldert Grootenboer" userId="3fe8758b2c2b58d2" providerId="LiveId" clId="{63338091-D22A-4471-A724-48847A3F5740}" dt="2020-08-29T15:08:21.524" v="1628" actId="700"/>
          <ac:spMkLst>
            <pc:docMk/>
            <pc:sldMk cId="3830416597" sldId="2486"/>
            <ac:spMk id="2" creationId="{9ADE0B60-5B75-4063-B12E-0810FCE9754F}"/>
          </ac:spMkLst>
        </pc:spChg>
        <pc:spChg chg="add mod ord">
          <ac:chgData name="Eldert Grootenboer" userId="3fe8758b2c2b58d2" providerId="LiveId" clId="{63338091-D22A-4471-A724-48847A3F5740}" dt="2020-08-29T15:08:27.369" v="1647" actId="5793"/>
          <ac:spMkLst>
            <pc:docMk/>
            <pc:sldMk cId="3830416597" sldId="2486"/>
            <ac:spMk id="3" creationId="{95C7CEBB-7ED7-4B1A-BB63-3E5BA151F3EE}"/>
          </ac:spMkLst>
        </pc:spChg>
        <pc:spChg chg="add del mod ord">
          <ac:chgData name="Eldert Grootenboer" userId="3fe8758b2c2b58d2" providerId="LiveId" clId="{63338091-D22A-4471-A724-48847A3F5740}" dt="2020-08-29T15:11:00.657" v="1648"/>
          <ac:spMkLst>
            <pc:docMk/>
            <pc:sldMk cId="3830416597" sldId="2486"/>
            <ac:spMk id="4" creationId="{FB424546-CE35-42C5-AD8C-26FBFBCFAB80}"/>
          </ac:spMkLst>
        </pc:spChg>
        <pc:picChg chg="add mod">
          <ac:chgData name="Eldert Grootenboer" userId="3fe8758b2c2b58d2" providerId="LiveId" clId="{63338091-D22A-4471-A724-48847A3F5740}" dt="2020-08-29T15:11:00.657" v="1648"/>
          <ac:picMkLst>
            <pc:docMk/>
            <pc:sldMk cId="3830416597" sldId="2486"/>
            <ac:picMk id="9218" creationId="{BA6DAE40-319A-4884-BF76-F736E2BC954B}"/>
          </ac:picMkLst>
        </pc:picChg>
      </pc:sldChg>
      <pc:sldChg chg="modSp add mod">
        <pc:chgData name="Eldert Grootenboer" userId="3fe8758b2c2b58d2" providerId="LiveId" clId="{63338091-D22A-4471-A724-48847A3F5740}" dt="2020-08-29T15:34:22.233" v="1985" actId="2085"/>
        <pc:sldMkLst>
          <pc:docMk/>
          <pc:sldMk cId="79465797" sldId="2487"/>
        </pc:sldMkLst>
        <pc:spChg chg="mod">
          <ac:chgData name="Eldert Grootenboer" userId="3fe8758b2c2b58d2" providerId="LiveId" clId="{63338091-D22A-4471-A724-48847A3F5740}" dt="2020-08-29T15:24:41.781" v="1926"/>
          <ac:spMkLst>
            <pc:docMk/>
            <pc:sldMk cId="79465797" sldId="2487"/>
            <ac:spMk id="2" creationId="{F43C0DC8-06FC-439E-99FA-11EA429EEB1C}"/>
          </ac:spMkLst>
        </pc:spChg>
        <pc:graphicFrameChg chg="add mod">
          <ac:chgData name="Eldert Grootenboer" userId="3fe8758b2c2b58d2" providerId="LiveId" clId="{63338091-D22A-4471-A724-48847A3F5740}" dt="2020-08-29T15:34:22.233" v="1985" actId="2085"/>
          <ac:graphicFrameMkLst>
            <pc:docMk/>
            <pc:sldMk cId="79465797" sldId="2487"/>
            <ac:graphicFrameMk id="10" creationId="{899E9769-C965-4FA3-B0A6-4522C60A4953}"/>
          </ac:graphicFrameMkLst>
        </pc:graphicFrameChg>
      </pc:sldChg>
      <pc:sldChg chg="addSp delSp modSp new mod">
        <pc:chgData name="Eldert Grootenboer" userId="3fe8758b2c2b58d2" providerId="LiveId" clId="{63338091-D22A-4471-A724-48847A3F5740}" dt="2020-08-30T08:05:22.753" v="2004"/>
        <pc:sldMkLst>
          <pc:docMk/>
          <pc:sldMk cId="4050874751" sldId="2488"/>
        </pc:sldMkLst>
        <pc:spChg chg="mod">
          <ac:chgData name="Eldert Grootenboer" userId="3fe8758b2c2b58d2" providerId="LiveId" clId="{63338091-D22A-4471-A724-48847A3F5740}" dt="2020-08-30T08:03:59.211" v="2003" actId="368"/>
          <ac:spMkLst>
            <pc:docMk/>
            <pc:sldMk cId="4050874751" sldId="2488"/>
            <ac:spMk id="2" creationId="{86E6C2D8-0A12-43BB-BB61-538F3984DCD7}"/>
          </ac:spMkLst>
        </pc:spChg>
        <pc:spChg chg="del">
          <ac:chgData name="Eldert Grootenboer" userId="3fe8758b2c2b58d2" providerId="LiveId" clId="{63338091-D22A-4471-A724-48847A3F5740}" dt="2020-08-30T08:05:22.753" v="2004"/>
          <ac:spMkLst>
            <pc:docMk/>
            <pc:sldMk cId="4050874751" sldId="2488"/>
            <ac:spMk id="3" creationId="{E0B4358A-AFFB-4EBC-9A1F-7E1271103A15}"/>
          </ac:spMkLst>
        </pc:spChg>
        <pc:picChg chg="add mod">
          <ac:chgData name="Eldert Grootenboer" userId="3fe8758b2c2b58d2" providerId="LiveId" clId="{63338091-D22A-4471-A724-48847A3F5740}" dt="2020-08-30T08:05:22.753" v="2004"/>
          <ac:picMkLst>
            <pc:docMk/>
            <pc:sldMk cId="4050874751" sldId="2488"/>
            <ac:picMk id="1026" creationId="{80A81786-966D-4B1F-A358-29B5B9D0523D}"/>
          </ac:picMkLst>
        </pc:picChg>
      </pc:sldChg>
      <pc:sldChg chg="addSp delSp modSp new mod setBg modClrScheme chgLayout modNotesTx">
        <pc:chgData name="Eldert Grootenboer" userId="3fe8758b2c2b58d2" providerId="LiveId" clId="{63338091-D22A-4471-A724-48847A3F5740}" dt="2020-08-30T08:14:43.567" v="2084" actId="20577"/>
        <pc:sldMkLst>
          <pc:docMk/>
          <pc:sldMk cId="3423999562" sldId="2489"/>
        </pc:sldMkLst>
        <pc:spChg chg="del mod ord">
          <ac:chgData name="Eldert Grootenboer" userId="3fe8758b2c2b58d2" providerId="LiveId" clId="{63338091-D22A-4471-A724-48847A3F5740}" dt="2020-08-30T08:10:23.236" v="2007" actId="700"/>
          <ac:spMkLst>
            <pc:docMk/>
            <pc:sldMk cId="3423999562" sldId="2489"/>
            <ac:spMk id="2" creationId="{5762736F-A85A-486E-ADD5-948A0F4FBC59}"/>
          </ac:spMkLst>
        </pc:spChg>
        <pc:spChg chg="del mod ord">
          <ac:chgData name="Eldert Grootenboer" userId="3fe8758b2c2b58d2" providerId="LiveId" clId="{63338091-D22A-4471-A724-48847A3F5740}" dt="2020-08-30T08:10:23.236" v="2007" actId="700"/>
          <ac:spMkLst>
            <pc:docMk/>
            <pc:sldMk cId="3423999562" sldId="2489"/>
            <ac:spMk id="3" creationId="{67A11036-6A1B-4C60-8D93-6E9274F57EA8}"/>
          </ac:spMkLst>
        </pc:spChg>
        <pc:spChg chg="add mod ord">
          <ac:chgData name="Eldert Grootenboer" userId="3fe8758b2c2b58d2" providerId="LiveId" clId="{63338091-D22A-4471-A724-48847A3F5740}" dt="2020-08-30T08:13:24.741" v="2078" actId="26606"/>
          <ac:spMkLst>
            <pc:docMk/>
            <pc:sldMk cId="3423999562" sldId="2489"/>
            <ac:spMk id="4" creationId="{FEF007E2-C1BA-4DBD-8E53-4405FE1990EF}"/>
          </ac:spMkLst>
        </pc:spChg>
        <pc:spChg chg="add del mod ord">
          <ac:chgData name="Eldert Grootenboer" userId="3fe8758b2c2b58d2" providerId="LiveId" clId="{63338091-D22A-4471-A724-48847A3F5740}" dt="2020-08-30T08:13:28.722" v="2081"/>
          <ac:spMkLst>
            <pc:docMk/>
            <pc:sldMk cId="3423999562" sldId="2489"/>
            <ac:spMk id="5" creationId="{2B25AD81-AD9C-43E4-9112-FB71215ADE0B}"/>
          </ac:spMkLst>
        </pc:spChg>
        <pc:graphicFrameChg chg="add del">
          <ac:chgData name="Eldert Grootenboer" userId="3fe8758b2c2b58d2" providerId="LiveId" clId="{63338091-D22A-4471-A724-48847A3F5740}" dt="2020-08-30T08:13:24.741" v="2078" actId="26606"/>
          <ac:graphicFrameMkLst>
            <pc:docMk/>
            <pc:sldMk cId="3423999562" sldId="2489"/>
            <ac:graphicFrameMk id="7" creationId="{24E79CE1-D6F5-4C71-B405-10354B0F41B5}"/>
          </ac:graphicFrameMkLst>
        </pc:graphicFrameChg>
        <pc:graphicFrameChg chg="add mod">
          <ac:chgData name="Eldert Grootenboer" userId="3fe8758b2c2b58d2" providerId="LiveId" clId="{63338091-D22A-4471-A724-48847A3F5740}" dt="2020-08-30T08:14:43.567" v="2084" actId="20577"/>
          <ac:graphicFrameMkLst>
            <pc:docMk/>
            <pc:sldMk cId="3423999562" sldId="2489"/>
            <ac:graphicFrameMk id="8" creationId="{02D4469F-F253-4623-B380-1A83F9BA5962}"/>
          </ac:graphicFrameMkLst>
        </pc:graphicFrameChg>
      </pc:sldChg>
    </pc:docChg>
  </pc:docChgLst>
  <pc:docChgLst>
    <pc:chgData name="Eldert Grootenboer" userId="3fe8758b2c2b58d2" providerId="LiveId" clId="{76444A61-C3D3-48E5-B979-D806E92B623B}"/>
    <pc:docChg chg="modSld sldOrd">
      <pc:chgData name="Eldert Grootenboer" userId="3fe8758b2c2b58d2" providerId="LiveId" clId="{76444A61-C3D3-48E5-B979-D806E92B623B}" dt="2020-09-06T11:49:19.205" v="1"/>
      <pc:docMkLst>
        <pc:docMk/>
      </pc:docMkLst>
      <pc:sldChg chg="ord">
        <pc:chgData name="Eldert Grootenboer" userId="3fe8758b2c2b58d2" providerId="LiveId" clId="{76444A61-C3D3-48E5-B979-D806E92B623B}" dt="2020-09-06T11:49:19.205" v="1"/>
        <pc:sldMkLst>
          <pc:docMk/>
          <pc:sldMk cId="432779400" sldId="248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ata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dgm:spPr>
        <a:ln>
          <a:noFill/>
        </a:ln>
      </dgm:spPr>
      <dgm:t>
        <a:bodyPr/>
        <a:lstStyle/>
        <a:p>
          <a:pPr>
            <a:lnSpc>
              <a:spcPct val="100000"/>
            </a:lnSpc>
          </a:pPr>
          <a:r>
            <a:rPr lang="en-US">
              <a:solidFill>
                <a:schemeClr val="bg1"/>
              </a:solidFill>
            </a:rPr>
            <a:t>Security</a:t>
          </a:r>
        </a:p>
      </dgm:t>
    </dgm:pt>
    <dgm:pt modelId="{F48D7B71-0685-4F67-A649-79E018E65161}" type="parTrans" cxnId="{80140B8C-845B-4165-B31D-F78D8A6EF11F}">
      <dgm:prSet/>
      <dgm:spPr/>
      <dgm:t>
        <a:bodyPr/>
        <a:lstStyle/>
        <a:p>
          <a:endParaRPr lang="en-US"/>
        </a:p>
      </dgm:t>
    </dgm:pt>
    <dgm:pt modelId="{39071E19-FF13-4607-8919-EA535E6B095E}" type="sibTrans" cxnId="{80140B8C-845B-4165-B31D-F78D8A6EF11F}">
      <dgm:prSet/>
      <dgm:spPr/>
      <dgm:t>
        <a:bodyPr/>
        <a:lstStyle/>
        <a:p>
          <a:endParaRPr lang="en-US"/>
        </a:p>
      </dgm:t>
    </dgm:pt>
    <dgm:pt modelId="{2928D1EF-9929-4B33-94C2-25D99722626A}">
      <dgm:prSet/>
      <dgm:spPr>
        <a:ln>
          <a:noFill/>
        </a:ln>
      </dgm:spPr>
      <dgm:t>
        <a:bodyPr/>
        <a:lstStyle/>
        <a:p>
          <a:pPr>
            <a:lnSpc>
              <a:spcPct val="100000"/>
            </a:lnSpc>
          </a:pPr>
          <a:r>
            <a:rPr lang="en-US">
              <a:solidFill>
                <a:schemeClr val="bg1"/>
              </a:solidFill>
            </a:rPr>
            <a:t>Caching</a:t>
          </a:r>
        </a:p>
      </dgm:t>
    </dgm:pt>
    <dgm:pt modelId="{C2F53CED-B31B-4CE7-851C-F9AE80ECDEA3}" type="parTrans" cxnId="{4C157CCE-0EAA-49A6-AD25-6B560FF3B69F}">
      <dgm:prSet/>
      <dgm:spPr/>
      <dgm:t>
        <a:bodyPr/>
        <a:lstStyle/>
        <a:p>
          <a:endParaRPr lang="en-US"/>
        </a:p>
      </dgm:t>
    </dgm:pt>
    <dgm:pt modelId="{F5AB80B9-5DAA-46B7-B0D4-92E9EDD4BA7F}" type="sibTrans" cxnId="{4C157CCE-0EAA-49A6-AD25-6B560FF3B69F}">
      <dgm:prSet/>
      <dgm:spPr/>
      <dgm:t>
        <a:bodyPr/>
        <a:lstStyle/>
        <a:p>
          <a:endParaRPr lang="en-US"/>
        </a:p>
      </dgm:t>
    </dgm:pt>
    <dgm:pt modelId="{534D694E-2D08-4E84-9E94-C3D31E305DC7}">
      <dgm:prSet/>
      <dgm:spPr>
        <a:ln>
          <a:noFill/>
        </a:ln>
      </dgm:spPr>
      <dgm:t>
        <a:bodyPr/>
        <a:lstStyle/>
        <a:p>
          <a:pPr>
            <a:lnSpc>
              <a:spcPct val="100000"/>
            </a:lnSpc>
          </a:pPr>
          <a:r>
            <a:rPr lang="en-US">
              <a:solidFill>
                <a:schemeClr val="bg1"/>
              </a:solidFill>
            </a:rPr>
            <a:t>Integration</a:t>
          </a:r>
        </a:p>
      </dgm:t>
    </dgm:pt>
    <dgm:pt modelId="{36E40D92-DDD5-4C12-95AD-B586E35BCC72}" type="parTrans" cxnId="{EB0EF702-0649-4C95-9A9E-6A1BD06E9A0C}">
      <dgm:prSet/>
      <dgm:spPr/>
      <dgm:t>
        <a:bodyPr/>
        <a:lstStyle/>
        <a:p>
          <a:endParaRPr lang="en-US"/>
        </a:p>
      </dgm:t>
    </dgm:pt>
    <dgm:pt modelId="{081CDABE-A327-4A60-A5F2-03CDC70E8AFC}" type="sibTrans" cxnId="{EB0EF702-0649-4C95-9A9E-6A1BD06E9A0C}">
      <dgm:prSet/>
      <dgm:spPr/>
      <dgm:t>
        <a:bodyPr/>
        <a:lstStyle/>
        <a:p>
          <a:endParaRPr lang="en-US"/>
        </a:p>
      </dgm:t>
    </dgm:pt>
    <dgm:pt modelId="{71D5CFC5-1FC1-41B1-95B3-762DBDBCD62A}">
      <dgm:prSet/>
      <dgm:spPr>
        <a:ln>
          <a:noFill/>
        </a:ln>
      </dgm:spPr>
      <dgm:t>
        <a:bodyPr/>
        <a:lstStyle/>
        <a:p>
          <a:pPr>
            <a:lnSpc>
              <a:spcPct val="100000"/>
            </a:lnSpc>
          </a:pPr>
          <a:r>
            <a:rPr lang="en-US">
              <a:solidFill>
                <a:schemeClr val="bg1"/>
              </a:solidFill>
            </a:rPr>
            <a:t>Throttling </a:t>
          </a:r>
        </a:p>
      </dgm:t>
    </dgm:pt>
    <dgm:pt modelId="{3F2BE547-5888-4499-B112-5CCA81F78539}" type="parTrans" cxnId="{8C718F20-0E41-4B4A-ACCF-58BEAF9F0E3F}">
      <dgm:prSet/>
      <dgm:spPr/>
      <dgm:t>
        <a:bodyPr/>
        <a:lstStyle/>
        <a:p>
          <a:endParaRPr lang="en-US"/>
        </a:p>
      </dgm:t>
    </dgm:pt>
    <dgm:pt modelId="{38FADC86-C93A-4807-B93C-43C14D92324E}" type="sibTrans" cxnId="{8C718F20-0E41-4B4A-ACCF-58BEAF9F0E3F}">
      <dgm:prSet/>
      <dgm:spPr/>
      <dgm:t>
        <a:bodyPr/>
        <a:lstStyle/>
        <a:p>
          <a:endParaRPr lang="en-US"/>
        </a:p>
      </dgm:t>
    </dgm:pt>
    <dgm:pt modelId="{EE780330-BBAF-4823-87A5-9308B6862D39}">
      <dgm:prSet/>
      <dgm:spPr>
        <a:ln>
          <a:noFill/>
        </a:ln>
      </dgm:spPr>
      <dgm:t>
        <a:bodyPr/>
        <a:lstStyle/>
        <a:p>
          <a:pPr>
            <a:lnSpc>
              <a:spcPct val="100000"/>
            </a:lnSpc>
          </a:pPr>
          <a:r>
            <a:rPr lang="en-US">
              <a:solidFill>
                <a:schemeClr val="bg1"/>
              </a:solidFill>
            </a:rPr>
            <a:t>Quota limits</a:t>
          </a:r>
        </a:p>
      </dgm:t>
    </dgm:pt>
    <dgm:pt modelId="{70D80252-0017-49AA-B05B-ABB806690DFD}" type="parTrans" cxnId="{E833B992-C36B-4A60-8063-A968C33C01B5}">
      <dgm:prSet/>
      <dgm:spPr/>
      <dgm:t>
        <a:bodyPr/>
        <a:lstStyle/>
        <a:p>
          <a:endParaRPr lang="en-US"/>
        </a:p>
      </dgm:t>
    </dgm:pt>
    <dgm:pt modelId="{06F9D600-275A-4456-AB7A-1CA775990015}" type="sibTrans" cxnId="{E833B992-C36B-4A60-8063-A968C33C01B5}">
      <dgm:prSet/>
      <dgm:spPr/>
      <dgm:t>
        <a:bodyPr/>
        <a:lstStyle/>
        <a:p>
          <a:endParaRPr lang="en-US"/>
        </a:p>
      </dgm:t>
    </dgm:pt>
    <dgm:pt modelId="{BC092554-28EC-4668-BFDC-BCD02A36D271}">
      <dgm:prSet/>
      <dgm:spPr>
        <a:ln>
          <a:noFill/>
        </a:ln>
      </dgm:spPr>
      <dgm:t>
        <a:bodyPr/>
        <a:lstStyle/>
        <a:p>
          <a:pPr>
            <a:lnSpc>
              <a:spcPct val="100000"/>
            </a:lnSpc>
          </a:pPr>
          <a:r>
            <a:rPr lang="en-US">
              <a:solidFill>
                <a:schemeClr val="bg1"/>
              </a:solidFill>
            </a:rPr>
            <a:t>Transformations</a:t>
          </a:r>
        </a:p>
      </dgm:t>
    </dgm:pt>
    <dgm:pt modelId="{952070A6-0A03-4022-B1DC-D297D439D22A}" type="parTrans" cxnId="{CA92AFC5-2156-4F94-8F37-EDBBA9B4CCFC}">
      <dgm:prSet/>
      <dgm:spPr/>
      <dgm:t>
        <a:bodyPr/>
        <a:lstStyle/>
        <a:p>
          <a:endParaRPr lang="en-US"/>
        </a:p>
      </dgm:t>
    </dgm:pt>
    <dgm:pt modelId="{D83DC3E4-895B-40AE-BC7B-FE9DDA74ECAA}" type="sibTrans" cxnId="{CA92AFC5-2156-4F94-8F37-EDBBA9B4CCFC}">
      <dgm:prSet/>
      <dgm:spPr/>
      <dgm:t>
        <a:bodyPr/>
        <a:lstStyle/>
        <a:p>
          <a:endParaRPr lang="en-US"/>
        </a:p>
      </dgm:t>
    </dgm:pt>
    <dgm:pt modelId="{4966889B-1431-4E22-931B-9AF47C87B5B8}">
      <dgm:prSet/>
      <dgm:spPr>
        <a:ln>
          <a:noFill/>
        </a:ln>
      </dgm:spPr>
      <dgm:t>
        <a:bodyPr/>
        <a:lstStyle/>
        <a:p>
          <a:pPr>
            <a:lnSpc>
              <a:spcPct val="100000"/>
            </a:lnSpc>
          </a:pPr>
          <a:r>
            <a:rPr lang="en-US" dirty="0">
              <a:solidFill>
                <a:schemeClr val="bg1"/>
              </a:solidFill>
            </a:rPr>
            <a:t>Mocking</a:t>
          </a:r>
        </a:p>
      </dgm:t>
    </dgm:pt>
    <dgm:pt modelId="{62109229-FDB5-40B5-AF04-CB4BFB53B7EC}" type="parTrans" cxnId="{3DD92885-295F-48C6-B74F-49392AFEC0A7}">
      <dgm:prSet/>
      <dgm:spPr/>
      <dgm:t>
        <a:bodyPr/>
        <a:lstStyle/>
        <a:p>
          <a:endParaRPr lang="en-US"/>
        </a:p>
      </dgm:t>
    </dgm:pt>
    <dgm:pt modelId="{9282BC1D-9DBD-4797-9159-6ACBDEC5221F}" type="sibTrans" cxnId="{3DD92885-295F-48C6-B74F-49392AFEC0A7}">
      <dgm:prSet/>
      <dgm:spPr/>
      <dgm:t>
        <a:bodyPr/>
        <a:lstStyle/>
        <a:p>
          <a:endParaRPr lang="en-US"/>
        </a:p>
      </dgm:t>
    </dgm:pt>
    <dgm:pt modelId="{A1D06D77-0E54-41C2-8C8E-566B2B3F21B7}">
      <dgm:prSet/>
      <dgm:spPr>
        <a:ln>
          <a:noFill/>
        </a:ln>
      </dgm:spPr>
      <dgm:t>
        <a:bodyPr/>
        <a:lstStyle/>
        <a:p>
          <a:pPr>
            <a:lnSpc>
              <a:spcPct val="100000"/>
            </a:lnSpc>
          </a:pPr>
          <a:r>
            <a:rPr lang="en-US" dirty="0">
              <a:solidFill>
                <a:schemeClr val="bg1"/>
              </a:solidFill>
            </a:rPr>
            <a:t>And many more…</a:t>
          </a:r>
        </a:p>
      </dgm:t>
    </dgm:pt>
    <dgm:pt modelId="{E2E71229-7A24-4F9D-B535-F22BCB484F2C}" type="parTrans" cxnId="{0CA20FD1-836F-4212-B536-DC0271C58F83}">
      <dgm:prSet/>
      <dgm:spPr/>
      <dgm:t>
        <a:bodyPr/>
        <a:lstStyle/>
        <a:p>
          <a:endParaRPr lang="en-NL"/>
        </a:p>
      </dgm:t>
    </dgm:pt>
    <dgm:pt modelId="{32FE5DA5-589F-40EC-AA8E-70EAA01D4261}" type="sibTrans" cxnId="{0CA20FD1-836F-4212-B536-DC0271C58F83}">
      <dgm:prSet/>
      <dgm:spPr/>
      <dgm:t>
        <a:bodyPr/>
        <a:lstStyle/>
        <a:p>
          <a:endParaRPr lang="en-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8">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8">
        <dgm:presLayoutVars>
          <dgm:chMax val="1"/>
          <dgm:chPref val="1"/>
        </dgm:presLayoutVars>
      </dgm:prSet>
      <dgm:spPr/>
    </dgm:pt>
    <dgm:pt modelId="{09550011-B807-4053-83C3-04F98D15ED0B}" type="pres">
      <dgm:prSet presAssocID="{F5AB80B9-5DAA-46B7-B0D4-92E9EDD4BA7F}" presName="sibTrans" presStyleCnt="0"/>
      <dgm:spPr/>
    </dgm:pt>
    <dgm:pt modelId="{D8C66D86-9EB1-4F03-A53C-90C169C770B3}" type="pres">
      <dgm:prSet presAssocID="{534D694E-2D08-4E84-9E94-C3D31E305DC7}" presName="compNode" presStyleCnt="0"/>
      <dgm:spPr/>
    </dgm:pt>
    <dgm:pt modelId="{96DA2F75-7432-4730-9934-6016EE5924AA}" type="pres">
      <dgm:prSet presAssocID="{534D694E-2D08-4E84-9E94-C3D31E305DC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2DCB3184-A7AE-40CE-B2F4-30EE553CC905}" type="pres">
      <dgm:prSet presAssocID="{534D694E-2D08-4E84-9E94-C3D31E305DC7}" presName="spaceRect" presStyleCnt="0"/>
      <dgm:spPr/>
    </dgm:pt>
    <dgm:pt modelId="{C548F6AC-4B58-4078-B3F8-CA47DF4340D9}" type="pres">
      <dgm:prSet presAssocID="{534D694E-2D08-4E84-9E94-C3D31E305DC7}" presName="textRect" presStyleLbl="revTx" presStyleIdx="2" presStyleCnt="8">
        <dgm:presLayoutVars>
          <dgm:chMax val="1"/>
          <dgm:chPref val="1"/>
        </dgm:presLayoutVars>
      </dgm:prSet>
      <dgm:spPr/>
    </dgm:pt>
    <dgm:pt modelId="{78539CE1-41F7-42DC-A812-3DFB383CB4E4}" type="pres">
      <dgm:prSet presAssocID="{081CDABE-A327-4A60-A5F2-03CDC70E8AFC}"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3" presStyleCnt="8">
        <dgm:presLayoutVars>
          <dgm:chMax val="1"/>
          <dgm:chPref val="1"/>
        </dgm:presLayoutVars>
      </dgm:prSet>
      <dgm:spPr/>
    </dgm:pt>
    <dgm:pt modelId="{065CFBD5-1F05-4009-A75F-41AF33C71105}" type="pres">
      <dgm:prSet presAssocID="{38FADC86-C93A-4807-B93C-43C14D92324E}" presName="sibTrans" presStyleCnt="0"/>
      <dgm:spPr/>
    </dgm:pt>
    <dgm:pt modelId="{529DE3C3-F388-4D8C-AC94-31E33E4B7175}" type="pres">
      <dgm:prSet presAssocID="{EE780330-BBAF-4823-87A5-9308B6862D39}" presName="compNode" presStyleCnt="0"/>
      <dgm:spPr/>
    </dgm:pt>
    <dgm:pt modelId="{051945D4-A204-4E26-83BC-2A362FB05876}" type="pres">
      <dgm:prSet presAssocID="{EE780330-BBAF-4823-87A5-9308B6862D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D90138DB-EBCB-4628-A1C9-399FFB61A9CB}" type="pres">
      <dgm:prSet presAssocID="{EE780330-BBAF-4823-87A5-9308B6862D39}" presName="spaceRect" presStyleCnt="0"/>
      <dgm:spPr/>
    </dgm:pt>
    <dgm:pt modelId="{0863F2B4-AEC4-43DA-BA56-7DECDECB7FBE}" type="pres">
      <dgm:prSet presAssocID="{EE780330-BBAF-4823-87A5-9308B6862D39}" presName="textRect" presStyleLbl="revTx" presStyleIdx="4" presStyleCnt="8">
        <dgm:presLayoutVars>
          <dgm:chMax val="1"/>
          <dgm:chPref val="1"/>
        </dgm:presLayoutVars>
      </dgm:prSet>
      <dgm:spPr/>
    </dgm:pt>
    <dgm:pt modelId="{D268E8EC-441C-4818-998A-14ACC462914F}" type="pres">
      <dgm:prSet presAssocID="{06F9D600-275A-4456-AB7A-1CA775990015}"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5" presStyleCnt="8">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6" presStyleCnt="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6" presStyleCnt="8">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7" presStyleCnt="8">
        <dgm:presLayoutVars>
          <dgm:chMax val="1"/>
          <dgm:chPref val="1"/>
        </dgm:presLayoutVars>
      </dgm:prSet>
      <dgm:spPr/>
    </dgm:pt>
  </dgm:ptLst>
  <dgm:cxnLst>
    <dgm:cxn modelId="{EB0EF702-0649-4C95-9A9E-6A1BD06E9A0C}" srcId="{A05EB848-6351-40CE-81BB-84A3203F8A77}" destId="{534D694E-2D08-4E84-9E94-C3D31E305DC7}" srcOrd="2" destOrd="0" parTransId="{36E40D92-DDD5-4C12-95AD-B586E35BCC72}" sibTransId="{081CDABE-A327-4A60-A5F2-03CDC70E8AFC}"/>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3"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BE103349-D468-48F6-BCA8-BEDDF0A03BFE}" type="presOf" srcId="{EE780330-BBAF-4823-87A5-9308B6862D39}" destId="{0863F2B4-AEC4-43DA-BA56-7DECDECB7FBE}" srcOrd="0" destOrd="0" presId="urn:microsoft.com/office/officeart/2018/2/layout/IconLabelList"/>
    <dgm:cxn modelId="{46A01678-152D-4626-9C83-B91A9DBF1A88}" type="presOf" srcId="{534D694E-2D08-4E84-9E94-C3D31E305DC7}" destId="{C548F6AC-4B58-4078-B3F8-CA47DF4340D9}"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6"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E833B992-C36B-4A60-8063-A968C33C01B5}" srcId="{A05EB848-6351-40CE-81BB-84A3203F8A77}" destId="{EE780330-BBAF-4823-87A5-9308B6862D39}" srcOrd="4" destOrd="0" parTransId="{70D80252-0017-49AA-B05B-ABB806690DFD}" sibTransId="{06F9D600-275A-4456-AB7A-1CA775990015}"/>
    <dgm:cxn modelId="{CA92AFC5-2156-4F94-8F37-EDBBA9B4CCFC}" srcId="{A05EB848-6351-40CE-81BB-84A3203F8A77}" destId="{BC092554-28EC-4668-BFDC-BCD02A36D271}" srcOrd="5"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7"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B24E04F2-62A9-447A-AADF-39C9ABC4E444}" type="presParOf" srcId="{95B7BA2F-ADB2-49B6-9DAF-AD9ADF58771B}" destId="{D8C66D86-9EB1-4F03-A53C-90C169C770B3}" srcOrd="4" destOrd="0" presId="urn:microsoft.com/office/officeart/2018/2/layout/IconLabelList"/>
    <dgm:cxn modelId="{A445AB1E-765D-4CD5-8DD0-D474618E7E07}" type="presParOf" srcId="{D8C66D86-9EB1-4F03-A53C-90C169C770B3}" destId="{96DA2F75-7432-4730-9934-6016EE5924AA}" srcOrd="0" destOrd="0" presId="urn:microsoft.com/office/officeart/2018/2/layout/IconLabelList"/>
    <dgm:cxn modelId="{0840D20B-C67F-4E4D-ADC4-4C1319453EA9}" type="presParOf" srcId="{D8C66D86-9EB1-4F03-A53C-90C169C770B3}" destId="{2DCB3184-A7AE-40CE-B2F4-30EE553CC905}" srcOrd="1" destOrd="0" presId="urn:microsoft.com/office/officeart/2018/2/layout/IconLabelList"/>
    <dgm:cxn modelId="{6F80786B-2277-4957-A5BD-4D6F40531E63}" type="presParOf" srcId="{D8C66D86-9EB1-4F03-A53C-90C169C770B3}" destId="{C548F6AC-4B58-4078-B3F8-CA47DF4340D9}" srcOrd="2" destOrd="0" presId="urn:microsoft.com/office/officeart/2018/2/layout/IconLabelList"/>
    <dgm:cxn modelId="{8CE16499-8FB3-41E2-8F19-B10EFC89B13F}" type="presParOf" srcId="{95B7BA2F-ADB2-49B6-9DAF-AD9ADF58771B}" destId="{78539CE1-41F7-42DC-A812-3DFB383CB4E4}" srcOrd="5" destOrd="0" presId="urn:microsoft.com/office/officeart/2018/2/layout/IconLabelList"/>
    <dgm:cxn modelId="{0DD8CC2C-604D-481E-86E9-6E45CD4AB8BA}" type="presParOf" srcId="{95B7BA2F-ADB2-49B6-9DAF-AD9ADF58771B}" destId="{73FDDAA2-9208-45DF-A6EE-B3E331E7DAC5}" srcOrd="6"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7" destOrd="0" presId="urn:microsoft.com/office/officeart/2018/2/layout/IconLabelList"/>
    <dgm:cxn modelId="{4CA120D3-7902-48A7-94F7-488FFBDD2B29}" type="presParOf" srcId="{95B7BA2F-ADB2-49B6-9DAF-AD9ADF58771B}" destId="{529DE3C3-F388-4D8C-AC94-31E33E4B7175}" srcOrd="8" destOrd="0" presId="urn:microsoft.com/office/officeart/2018/2/layout/IconLabelList"/>
    <dgm:cxn modelId="{AF2B62F8-D5F5-4E47-83AB-AE5CFACB8A7A}" type="presParOf" srcId="{529DE3C3-F388-4D8C-AC94-31E33E4B7175}" destId="{051945D4-A204-4E26-83BC-2A362FB05876}" srcOrd="0" destOrd="0" presId="urn:microsoft.com/office/officeart/2018/2/layout/IconLabelList"/>
    <dgm:cxn modelId="{64430FB3-2C4C-45AD-8C0B-DEB1D32AA379}" type="presParOf" srcId="{529DE3C3-F388-4D8C-AC94-31E33E4B7175}" destId="{D90138DB-EBCB-4628-A1C9-399FFB61A9CB}" srcOrd="1" destOrd="0" presId="urn:microsoft.com/office/officeart/2018/2/layout/IconLabelList"/>
    <dgm:cxn modelId="{6048B730-C312-4D72-BFEF-B863F780AA3D}" type="presParOf" srcId="{529DE3C3-F388-4D8C-AC94-31E33E4B7175}" destId="{0863F2B4-AEC4-43DA-BA56-7DECDECB7FBE}" srcOrd="2" destOrd="0" presId="urn:microsoft.com/office/officeart/2018/2/layout/IconLabelList"/>
    <dgm:cxn modelId="{E78EA9EE-A35E-4047-A42E-F084F09043EC}" type="presParOf" srcId="{95B7BA2F-ADB2-49B6-9DAF-AD9ADF58771B}" destId="{D268E8EC-441C-4818-998A-14ACC462914F}" srcOrd="9" destOrd="0" presId="urn:microsoft.com/office/officeart/2018/2/layout/IconLabelList"/>
    <dgm:cxn modelId="{3CD57662-D59D-4628-9EA3-A359DD3B03C2}" type="presParOf" srcId="{95B7BA2F-ADB2-49B6-9DAF-AD9ADF58771B}" destId="{D252BF3B-89BB-4AF1-9035-F5B6DAA8DF5B}" srcOrd="10"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11" destOrd="0" presId="urn:microsoft.com/office/officeart/2018/2/layout/IconLabelList"/>
    <dgm:cxn modelId="{174D42DC-664C-4705-9271-00BF3C4E2078}" type="presParOf" srcId="{95B7BA2F-ADB2-49B6-9DAF-AD9ADF58771B}" destId="{FB3FE54C-F56E-47DD-A7AB-E073B84FBEA8}" srcOrd="12"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13" destOrd="0" presId="urn:microsoft.com/office/officeart/2018/2/layout/IconLabelList"/>
    <dgm:cxn modelId="{61A64C42-D47A-4EE2-9ED5-ABE41F70FFCB}" type="presParOf" srcId="{95B7BA2F-ADB2-49B6-9DAF-AD9ADF58771B}" destId="{AFE45C3B-51BB-488F-8DFD-33A29561C734}" srcOrd="14"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6A4CC0-5722-4AF5-B4F1-1F377D9E5208}" type="doc">
      <dgm:prSet loTypeId="urn:microsoft.com/office/officeart/2018/2/layout/IconLabelList" loCatId="icon" qsTypeId="urn:microsoft.com/office/officeart/2005/8/quickstyle/simple1" qsCatId="simple" csTypeId="urn:microsoft.com/office/officeart/2005/8/colors/accent6_3" csCatId="accent6" phldr="1"/>
      <dgm:spPr/>
      <dgm:t>
        <a:bodyPr/>
        <a:lstStyle/>
        <a:p>
          <a:endParaRPr lang="en-US"/>
        </a:p>
      </dgm:t>
    </dgm:pt>
    <dgm:pt modelId="{90A9F189-A8EC-48C4-97EF-0179AE4313A1}">
      <dgm:prSet/>
      <dgm:spPr>
        <a:ln>
          <a:noFill/>
        </a:ln>
      </dgm:spPr>
      <dgm:t>
        <a:bodyPr/>
        <a:lstStyle/>
        <a:p>
          <a:pPr>
            <a:lnSpc>
              <a:spcPct val="100000"/>
            </a:lnSpc>
          </a:pPr>
          <a:r>
            <a:rPr lang="en-US">
              <a:solidFill>
                <a:schemeClr val="bg1"/>
              </a:solidFill>
            </a:rPr>
            <a:t>Lack of logging, monitoring, alerting </a:t>
          </a:r>
        </a:p>
      </dgm:t>
    </dgm:pt>
    <dgm:pt modelId="{3E0AFAA2-A6DE-4715-B8E7-4D6A98D90030}" type="parTrans" cxnId="{908BE052-0619-42C5-BE9E-B241779F83A6}">
      <dgm:prSet/>
      <dgm:spPr/>
      <dgm:t>
        <a:bodyPr/>
        <a:lstStyle/>
        <a:p>
          <a:endParaRPr lang="en-US"/>
        </a:p>
      </dgm:t>
    </dgm:pt>
    <dgm:pt modelId="{95539CA7-5B75-4CE9-9D70-C1F27F32FA2C}" type="sibTrans" cxnId="{908BE052-0619-42C5-BE9E-B241779F83A6}">
      <dgm:prSet/>
      <dgm:spPr/>
      <dgm:t>
        <a:bodyPr/>
        <a:lstStyle/>
        <a:p>
          <a:endParaRPr lang="en-US"/>
        </a:p>
      </dgm:t>
    </dgm:pt>
    <dgm:pt modelId="{925FD04C-4315-4E3B-ABD5-F48E1CEA59ED}">
      <dgm:prSet/>
      <dgm:spPr>
        <a:ln>
          <a:noFill/>
        </a:ln>
      </dgm:spPr>
      <dgm:t>
        <a:bodyPr/>
        <a:lstStyle/>
        <a:p>
          <a:pPr>
            <a:lnSpc>
              <a:spcPct val="100000"/>
            </a:lnSpc>
          </a:pPr>
          <a:r>
            <a:rPr lang="en-US">
              <a:solidFill>
                <a:schemeClr val="bg1"/>
              </a:solidFill>
            </a:rPr>
            <a:t>Logs not integrated </a:t>
          </a:r>
        </a:p>
      </dgm:t>
    </dgm:pt>
    <dgm:pt modelId="{D0EE6B4C-64F2-4121-B62F-8780F118FC88}" type="parTrans" cxnId="{F3D4DE6E-BFB5-43EF-84B0-B3EF5854B6B2}">
      <dgm:prSet/>
      <dgm:spPr/>
      <dgm:t>
        <a:bodyPr/>
        <a:lstStyle/>
        <a:p>
          <a:endParaRPr lang="en-US"/>
        </a:p>
      </dgm:t>
    </dgm:pt>
    <dgm:pt modelId="{40E92E92-11E5-4C21-AAB8-2C999A6A141A}" type="sibTrans" cxnId="{F3D4DE6E-BFB5-43EF-84B0-B3EF5854B6B2}">
      <dgm:prSet/>
      <dgm:spPr/>
      <dgm:t>
        <a:bodyPr/>
        <a:lstStyle/>
        <a:p>
          <a:endParaRPr lang="en-US"/>
        </a:p>
      </dgm:t>
    </dgm:pt>
    <dgm:pt modelId="{6498A818-C994-4137-B729-A9D0BD0E7DD4}">
      <dgm:prSet/>
      <dgm:spPr>
        <a:ln>
          <a:noFill/>
        </a:ln>
      </dgm:spPr>
      <dgm:t>
        <a:bodyPr/>
        <a:lstStyle/>
        <a:p>
          <a:pPr>
            <a:lnSpc>
              <a:spcPct val="100000"/>
            </a:lnSpc>
          </a:pPr>
          <a:r>
            <a:rPr lang="en-US">
              <a:solidFill>
                <a:schemeClr val="bg1"/>
              </a:solidFill>
            </a:rPr>
            <a:t>Relying on manual checks</a:t>
          </a:r>
        </a:p>
      </dgm:t>
    </dgm:pt>
    <dgm:pt modelId="{6BA8EC29-1287-4872-9098-AC75F5870F1A}" type="parTrans" cxnId="{AA9667AA-96F5-46BA-9333-A44903D5D71E}">
      <dgm:prSet/>
      <dgm:spPr/>
      <dgm:t>
        <a:bodyPr/>
        <a:lstStyle/>
        <a:p>
          <a:endParaRPr lang="en-US"/>
        </a:p>
      </dgm:t>
    </dgm:pt>
    <dgm:pt modelId="{E2407F3C-5EF4-4545-A64E-D3B6A7C09324}" type="sibTrans" cxnId="{AA9667AA-96F5-46BA-9333-A44903D5D71E}">
      <dgm:prSet/>
      <dgm:spPr/>
      <dgm:t>
        <a:bodyPr/>
        <a:lstStyle/>
        <a:p>
          <a:endParaRPr lang="en-US"/>
        </a:p>
      </dgm:t>
    </dgm:pt>
    <dgm:pt modelId="{2EE9E768-9539-4188-B6CF-1F5719D3461B}" type="pres">
      <dgm:prSet presAssocID="{F56A4CC0-5722-4AF5-B4F1-1F377D9E5208}" presName="root" presStyleCnt="0">
        <dgm:presLayoutVars>
          <dgm:dir/>
          <dgm:resizeHandles val="exact"/>
        </dgm:presLayoutVars>
      </dgm:prSet>
      <dgm:spPr/>
    </dgm:pt>
    <dgm:pt modelId="{AE6120C9-9FAB-4C30-B288-F9BFB00CE6AC}" type="pres">
      <dgm:prSet presAssocID="{90A9F189-A8EC-48C4-97EF-0179AE4313A1}" presName="compNode" presStyleCnt="0"/>
      <dgm:spPr/>
    </dgm:pt>
    <dgm:pt modelId="{D80281A1-AE1D-40DF-91AE-ABB05B515F2E}" type="pres">
      <dgm:prSet presAssocID="{90A9F189-A8EC-48C4-97EF-0179AE4313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l"/>
        </a:ext>
      </dgm:extLst>
    </dgm:pt>
    <dgm:pt modelId="{CBD1F90D-C390-4C0C-B276-07FA963CE0F7}" type="pres">
      <dgm:prSet presAssocID="{90A9F189-A8EC-48C4-97EF-0179AE4313A1}" presName="spaceRect" presStyleCnt="0"/>
      <dgm:spPr/>
    </dgm:pt>
    <dgm:pt modelId="{462A4710-6834-443E-AFA1-FDEC05DADF74}" type="pres">
      <dgm:prSet presAssocID="{90A9F189-A8EC-48C4-97EF-0179AE4313A1}" presName="textRect" presStyleLbl="revTx" presStyleIdx="0" presStyleCnt="3">
        <dgm:presLayoutVars>
          <dgm:chMax val="1"/>
          <dgm:chPref val="1"/>
        </dgm:presLayoutVars>
      </dgm:prSet>
      <dgm:spPr/>
    </dgm:pt>
    <dgm:pt modelId="{5F040008-2832-4DD3-90B2-4E2008C34E5F}" type="pres">
      <dgm:prSet presAssocID="{95539CA7-5B75-4CE9-9D70-C1F27F32FA2C}" presName="sibTrans" presStyleCnt="0"/>
      <dgm:spPr/>
    </dgm:pt>
    <dgm:pt modelId="{87F3C7FD-9D35-4ACA-9A1A-0DB83ACD022E}" type="pres">
      <dgm:prSet presAssocID="{925FD04C-4315-4E3B-ABD5-F48E1CEA59ED}" presName="compNode" presStyleCnt="0"/>
      <dgm:spPr/>
    </dgm:pt>
    <dgm:pt modelId="{4EEAD479-0FF0-4E4A-9EE1-EEDC324DF215}" type="pres">
      <dgm:prSet presAssocID="{925FD04C-4315-4E3B-ABD5-F48E1CEA59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8F0CF2C-C0B4-4187-ACC8-B25C270C5EA7}" type="pres">
      <dgm:prSet presAssocID="{925FD04C-4315-4E3B-ABD5-F48E1CEA59ED}" presName="spaceRect" presStyleCnt="0"/>
      <dgm:spPr/>
    </dgm:pt>
    <dgm:pt modelId="{BA7B8281-6958-4C81-BF71-51759F697066}" type="pres">
      <dgm:prSet presAssocID="{925FD04C-4315-4E3B-ABD5-F48E1CEA59ED}" presName="textRect" presStyleLbl="revTx" presStyleIdx="1" presStyleCnt="3">
        <dgm:presLayoutVars>
          <dgm:chMax val="1"/>
          <dgm:chPref val="1"/>
        </dgm:presLayoutVars>
      </dgm:prSet>
      <dgm:spPr/>
    </dgm:pt>
    <dgm:pt modelId="{83560B3F-EB49-4CBA-8E9A-11487E151574}" type="pres">
      <dgm:prSet presAssocID="{40E92E92-11E5-4C21-AAB8-2C999A6A141A}" presName="sibTrans" presStyleCnt="0"/>
      <dgm:spPr/>
    </dgm:pt>
    <dgm:pt modelId="{F07FF32E-DA9F-48B1-B7FC-610E7B04FF46}" type="pres">
      <dgm:prSet presAssocID="{6498A818-C994-4137-B729-A9D0BD0E7DD4}" presName="compNode" presStyleCnt="0"/>
      <dgm:spPr/>
    </dgm:pt>
    <dgm:pt modelId="{9070D43A-A739-4141-8A81-2D995F8445E7}" type="pres">
      <dgm:prSet presAssocID="{6498A818-C994-4137-B729-A9D0BD0E7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725BB61-7F2D-425F-9D63-29BB2B36472D}" type="pres">
      <dgm:prSet presAssocID="{6498A818-C994-4137-B729-A9D0BD0E7DD4}" presName="spaceRect" presStyleCnt="0"/>
      <dgm:spPr/>
    </dgm:pt>
    <dgm:pt modelId="{E427F260-7BF1-46BE-85E6-E4417409CB5E}" type="pres">
      <dgm:prSet presAssocID="{6498A818-C994-4137-B729-A9D0BD0E7DD4}" presName="textRect" presStyleLbl="revTx" presStyleIdx="2" presStyleCnt="3">
        <dgm:presLayoutVars>
          <dgm:chMax val="1"/>
          <dgm:chPref val="1"/>
        </dgm:presLayoutVars>
      </dgm:prSet>
      <dgm:spPr/>
    </dgm:pt>
  </dgm:ptLst>
  <dgm:cxnLst>
    <dgm:cxn modelId="{FA798704-7323-4F25-80C7-9933477982E5}" type="presOf" srcId="{6498A818-C994-4137-B729-A9D0BD0E7DD4}" destId="{E427F260-7BF1-46BE-85E6-E4417409CB5E}" srcOrd="0" destOrd="0" presId="urn:microsoft.com/office/officeart/2018/2/layout/IconLabelList"/>
    <dgm:cxn modelId="{D59DF65F-3470-438B-AF76-32A8C4861449}" type="presOf" srcId="{925FD04C-4315-4E3B-ABD5-F48E1CEA59ED}" destId="{BA7B8281-6958-4C81-BF71-51759F697066}" srcOrd="0" destOrd="0" presId="urn:microsoft.com/office/officeart/2018/2/layout/IconLabelList"/>
    <dgm:cxn modelId="{F3D4DE6E-BFB5-43EF-84B0-B3EF5854B6B2}" srcId="{F56A4CC0-5722-4AF5-B4F1-1F377D9E5208}" destId="{925FD04C-4315-4E3B-ABD5-F48E1CEA59ED}" srcOrd="1" destOrd="0" parTransId="{D0EE6B4C-64F2-4121-B62F-8780F118FC88}" sibTransId="{40E92E92-11E5-4C21-AAB8-2C999A6A141A}"/>
    <dgm:cxn modelId="{908BE052-0619-42C5-BE9E-B241779F83A6}" srcId="{F56A4CC0-5722-4AF5-B4F1-1F377D9E5208}" destId="{90A9F189-A8EC-48C4-97EF-0179AE4313A1}" srcOrd="0" destOrd="0" parTransId="{3E0AFAA2-A6DE-4715-B8E7-4D6A98D90030}" sibTransId="{95539CA7-5B75-4CE9-9D70-C1F27F32FA2C}"/>
    <dgm:cxn modelId="{EB7E279E-ED6E-4B69-B61B-5AB56C74797A}" type="presOf" srcId="{90A9F189-A8EC-48C4-97EF-0179AE4313A1}" destId="{462A4710-6834-443E-AFA1-FDEC05DADF74}" srcOrd="0" destOrd="0" presId="urn:microsoft.com/office/officeart/2018/2/layout/IconLabelList"/>
    <dgm:cxn modelId="{AA9667AA-96F5-46BA-9333-A44903D5D71E}" srcId="{F56A4CC0-5722-4AF5-B4F1-1F377D9E5208}" destId="{6498A818-C994-4137-B729-A9D0BD0E7DD4}" srcOrd="2" destOrd="0" parTransId="{6BA8EC29-1287-4872-9098-AC75F5870F1A}" sibTransId="{E2407F3C-5EF4-4545-A64E-D3B6A7C09324}"/>
    <dgm:cxn modelId="{9F324DD4-423C-4ED6-BDF9-61FE5089626D}" type="presOf" srcId="{F56A4CC0-5722-4AF5-B4F1-1F377D9E5208}" destId="{2EE9E768-9539-4188-B6CF-1F5719D3461B}" srcOrd="0" destOrd="0" presId="urn:microsoft.com/office/officeart/2018/2/layout/IconLabelList"/>
    <dgm:cxn modelId="{F287976D-FADB-46D2-8D49-7042C31EDBBF}" type="presParOf" srcId="{2EE9E768-9539-4188-B6CF-1F5719D3461B}" destId="{AE6120C9-9FAB-4C30-B288-F9BFB00CE6AC}" srcOrd="0" destOrd="0" presId="urn:microsoft.com/office/officeart/2018/2/layout/IconLabelList"/>
    <dgm:cxn modelId="{EBBA20DA-0681-4601-BEE6-3AD61CA15B39}" type="presParOf" srcId="{AE6120C9-9FAB-4C30-B288-F9BFB00CE6AC}" destId="{D80281A1-AE1D-40DF-91AE-ABB05B515F2E}" srcOrd="0" destOrd="0" presId="urn:microsoft.com/office/officeart/2018/2/layout/IconLabelList"/>
    <dgm:cxn modelId="{2E97550B-4265-4F46-A4B7-477213F57AAB}" type="presParOf" srcId="{AE6120C9-9FAB-4C30-B288-F9BFB00CE6AC}" destId="{CBD1F90D-C390-4C0C-B276-07FA963CE0F7}" srcOrd="1" destOrd="0" presId="urn:microsoft.com/office/officeart/2018/2/layout/IconLabelList"/>
    <dgm:cxn modelId="{333BD78A-8AB6-42E1-B05F-7FD86182ED15}" type="presParOf" srcId="{AE6120C9-9FAB-4C30-B288-F9BFB00CE6AC}" destId="{462A4710-6834-443E-AFA1-FDEC05DADF74}" srcOrd="2" destOrd="0" presId="urn:microsoft.com/office/officeart/2018/2/layout/IconLabelList"/>
    <dgm:cxn modelId="{CC4712A7-7A2D-41D5-AC48-5FF3452DD7F0}" type="presParOf" srcId="{2EE9E768-9539-4188-B6CF-1F5719D3461B}" destId="{5F040008-2832-4DD3-90B2-4E2008C34E5F}" srcOrd="1" destOrd="0" presId="urn:microsoft.com/office/officeart/2018/2/layout/IconLabelList"/>
    <dgm:cxn modelId="{74835B08-0885-49DD-A16E-196D3D1FB908}" type="presParOf" srcId="{2EE9E768-9539-4188-B6CF-1F5719D3461B}" destId="{87F3C7FD-9D35-4ACA-9A1A-0DB83ACD022E}" srcOrd="2" destOrd="0" presId="urn:microsoft.com/office/officeart/2018/2/layout/IconLabelList"/>
    <dgm:cxn modelId="{E02F5532-970D-46B9-93D3-2A3ECBB25EF5}" type="presParOf" srcId="{87F3C7FD-9D35-4ACA-9A1A-0DB83ACD022E}" destId="{4EEAD479-0FF0-4E4A-9EE1-EEDC324DF215}" srcOrd="0" destOrd="0" presId="urn:microsoft.com/office/officeart/2018/2/layout/IconLabelList"/>
    <dgm:cxn modelId="{86952BA5-212E-4AC1-94E1-A4B99B426457}" type="presParOf" srcId="{87F3C7FD-9D35-4ACA-9A1A-0DB83ACD022E}" destId="{78F0CF2C-C0B4-4187-ACC8-B25C270C5EA7}" srcOrd="1" destOrd="0" presId="urn:microsoft.com/office/officeart/2018/2/layout/IconLabelList"/>
    <dgm:cxn modelId="{A5075830-AC91-4B92-92DB-DC58DF2CB127}" type="presParOf" srcId="{87F3C7FD-9D35-4ACA-9A1A-0DB83ACD022E}" destId="{BA7B8281-6958-4C81-BF71-51759F697066}" srcOrd="2" destOrd="0" presId="urn:microsoft.com/office/officeart/2018/2/layout/IconLabelList"/>
    <dgm:cxn modelId="{B19CF8BF-096D-4946-9AB8-CA9CC6429F4E}" type="presParOf" srcId="{2EE9E768-9539-4188-B6CF-1F5719D3461B}" destId="{83560B3F-EB49-4CBA-8E9A-11487E151574}" srcOrd="3" destOrd="0" presId="urn:microsoft.com/office/officeart/2018/2/layout/IconLabelList"/>
    <dgm:cxn modelId="{C6F61A40-C6E4-42D3-A535-18355847A331}" type="presParOf" srcId="{2EE9E768-9539-4188-B6CF-1F5719D3461B}" destId="{F07FF32E-DA9F-48B1-B7FC-610E7B04FF46}" srcOrd="4" destOrd="0" presId="urn:microsoft.com/office/officeart/2018/2/layout/IconLabelList"/>
    <dgm:cxn modelId="{B574A220-056B-48F2-A05B-599B61DED0EA}" type="presParOf" srcId="{F07FF32E-DA9F-48B1-B7FC-610E7B04FF46}" destId="{9070D43A-A739-4141-8A81-2D995F8445E7}" srcOrd="0" destOrd="0" presId="urn:microsoft.com/office/officeart/2018/2/layout/IconLabelList"/>
    <dgm:cxn modelId="{71F6EC52-C0CB-4188-871D-0FC671F969DE}" type="presParOf" srcId="{F07FF32E-DA9F-48B1-B7FC-610E7B04FF46}" destId="{1725BB61-7F2D-425F-9D63-29BB2B36472D}" srcOrd="1" destOrd="0" presId="urn:microsoft.com/office/officeart/2018/2/layout/IconLabelList"/>
    <dgm:cxn modelId="{454088E3-8452-48A0-A2A1-D211FF6BA0B3}" type="presParOf" srcId="{F07FF32E-DA9F-48B1-B7FC-610E7B04FF46}" destId="{E427F260-7BF1-46BE-85E6-E4417409CB5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8B0D6-D969-4BB3-99F6-DA10EAE102E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8CA7F686-0EB7-451C-812A-5BF17EA819F2}">
      <dgm:prSet/>
      <dgm:spPr/>
      <dgm:t>
        <a:bodyPr/>
        <a:lstStyle/>
        <a:p>
          <a:pPr algn="ctr"/>
          <a:r>
            <a:rPr lang="en-US" dirty="0"/>
            <a:t>Private APIs</a:t>
          </a:r>
        </a:p>
      </dgm:t>
    </dgm:pt>
    <dgm:pt modelId="{4F0581AE-9929-4978-9077-687C9C6730C3}" type="parTrans" cxnId="{920A779A-37AE-41A8-87A3-76DCB6E1F782}">
      <dgm:prSet/>
      <dgm:spPr/>
      <dgm:t>
        <a:bodyPr/>
        <a:lstStyle/>
        <a:p>
          <a:endParaRPr lang="en-US"/>
        </a:p>
      </dgm:t>
    </dgm:pt>
    <dgm:pt modelId="{DB950AE1-A194-42C8-ACB3-D87A4C3F6690}" type="sibTrans" cxnId="{920A779A-37AE-41A8-87A3-76DCB6E1F782}">
      <dgm:prSet phldrT="1" phldr="0"/>
      <dgm:spPr/>
      <dgm:t>
        <a:bodyPr/>
        <a:lstStyle/>
        <a:p>
          <a:r>
            <a:rPr lang="en-US"/>
            <a:t>1</a:t>
          </a:r>
        </a:p>
      </dgm:t>
    </dgm:pt>
    <dgm:pt modelId="{5DDECD68-6F95-459B-BCBF-600DD393389A}">
      <dgm:prSet/>
      <dgm:spPr/>
      <dgm:t>
        <a:bodyPr/>
        <a:lstStyle/>
        <a:p>
          <a:pPr algn="ctr"/>
          <a:r>
            <a:rPr lang="en-US" dirty="0"/>
            <a:t>Limited access to partners</a:t>
          </a:r>
        </a:p>
      </dgm:t>
    </dgm:pt>
    <dgm:pt modelId="{C3206810-83F2-4215-A0BB-09D1CC306F6C}" type="parTrans" cxnId="{28575B1F-65A7-4EF8-8B4F-4C10623049AE}">
      <dgm:prSet/>
      <dgm:spPr/>
      <dgm:t>
        <a:bodyPr/>
        <a:lstStyle/>
        <a:p>
          <a:endParaRPr lang="en-US"/>
        </a:p>
      </dgm:t>
    </dgm:pt>
    <dgm:pt modelId="{388D9DBA-36A3-44AB-8D5C-8646F0DD4609}" type="sibTrans" cxnId="{28575B1F-65A7-4EF8-8B4F-4C10623049AE}">
      <dgm:prSet phldrT="2" phldr="0"/>
      <dgm:spPr/>
      <dgm:t>
        <a:bodyPr/>
        <a:lstStyle/>
        <a:p>
          <a:r>
            <a:rPr lang="en-US"/>
            <a:t>2</a:t>
          </a:r>
        </a:p>
      </dgm:t>
    </dgm:pt>
    <dgm:pt modelId="{3176F277-EFE6-4001-B4B5-393BF15F089D}">
      <dgm:prSet/>
      <dgm:spPr/>
      <dgm:t>
        <a:bodyPr/>
        <a:lstStyle/>
        <a:p>
          <a:pPr algn="ctr"/>
          <a:r>
            <a:rPr lang="en-US" dirty="0"/>
            <a:t>Publicly exposed APIs</a:t>
          </a:r>
        </a:p>
      </dgm:t>
    </dgm:pt>
    <dgm:pt modelId="{5920CFD4-8E85-49DF-A17A-1409F5598F2A}" type="parTrans" cxnId="{A21FD250-16E7-4D8C-8622-20C02EE8BB2A}">
      <dgm:prSet/>
      <dgm:spPr/>
      <dgm:t>
        <a:bodyPr/>
        <a:lstStyle/>
        <a:p>
          <a:endParaRPr lang="en-US"/>
        </a:p>
      </dgm:t>
    </dgm:pt>
    <dgm:pt modelId="{9EFA35E0-A4AC-4CB7-91DF-48C611F486C2}" type="sibTrans" cxnId="{A21FD250-16E7-4D8C-8622-20C02EE8BB2A}">
      <dgm:prSet phldrT="3" phldr="0"/>
      <dgm:spPr/>
      <dgm:t>
        <a:bodyPr/>
        <a:lstStyle/>
        <a:p>
          <a:r>
            <a:rPr lang="en-US"/>
            <a:t>3</a:t>
          </a:r>
        </a:p>
      </dgm:t>
    </dgm:pt>
    <dgm:pt modelId="{CFEB95BD-610D-4894-AA9B-C3E45765FE82}" type="pres">
      <dgm:prSet presAssocID="{1A98B0D6-D969-4BB3-99F6-DA10EAE102EF}" presName="linearFlow" presStyleCnt="0">
        <dgm:presLayoutVars>
          <dgm:dir/>
          <dgm:animLvl val="lvl"/>
          <dgm:resizeHandles val="exact"/>
        </dgm:presLayoutVars>
      </dgm:prSet>
      <dgm:spPr/>
    </dgm:pt>
    <dgm:pt modelId="{56875655-05D2-4F3E-BC31-2DB802A5C2A1}" type="pres">
      <dgm:prSet presAssocID="{8CA7F686-0EB7-451C-812A-5BF17EA819F2}" presName="compositeNode" presStyleCnt="0"/>
      <dgm:spPr/>
    </dgm:pt>
    <dgm:pt modelId="{72205778-2F4E-4F95-A0C7-0067ACF9F3A2}" type="pres">
      <dgm:prSet presAssocID="{8CA7F686-0EB7-451C-812A-5BF17EA819F2}" presName="parTx" presStyleLbl="node1" presStyleIdx="0" presStyleCnt="0">
        <dgm:presLayoutVars>
          <dgm:chMax val="0"/>
          <dgm:chPref val="0"/>
          <dgm:bulletEnabled val="1"/>
        </dgm:presLayoutVars>
      </dgm:prSet>
      <dgm:spPr/>
    </dgm:pt>
    <dgm:pt modelId="{141806FC-3CC2-4D57-BE24-909F7653CEDA}" type="pres">
      <dgm:prSet presAssocID="{8CA7F686-0EB7-451C-812A-5BF17EA819F2}" presName="parSh" presStyleCnt="0"/>
      <dgm:spPr/>
    </dgm:pt>
    <dgm:pt modelId="{82BCADCA-BEB0-4316-9C33-09893147E95A}" type="pres">
      <dgm:prSet presAssocID="{8CA7F686-0EB7-451C-812A-5BF17EA819F2}" presName="lineNode" presStyleLbl="alignAccFollowNode1" presStyleIdx="0" presStyleCnt="9"/>
      <dgm:spPr/>
    </dgm:pt>
    <dgm:pt modelId="{45FF9EC0-DE6C-40F4-BFDF-D64DA15BEBDB}" type="pres">
      <dgm:prSet presAssocID="{8CA7F686-0EB7-451C-812A-5BF17EA819F2}" presName="lineArrowNode" presStyleLbl="alignAccFollowNode1" presStyleIdx="1" presStyleCnt="9"/>
      <dgm:spPr/>
    </dgm:pt>
    <dgm:pt modelId="{FE9302F4-8950-4B1B-B9AF-957D63FACB31}" type="pres">
      <dgm:prSet presAssocID="{DB950AE1-A194-42C8-ACB3-D87A4C3F6690}" presName="sibTransNodeCircle" presStyleLbl="alignNode1" presStyleIdx="0" presStyleCnt="3">
        <dgm:presLayoutVars>
          <dgm:chMax val="0"/>
          <dgm:bulletEnabled/>
        </dgm:presLayoutVars>
      </dgm:prSet>
      <dgm:spPr/>
    </dgm:pt>
    <dgm:pt modelId="{55F75114-7225-483A-9DCA-F6CDEC29FA85}" type="pres">
      <dgm:prSet presAssocID="{DB950AE1-A194-42C8-ACB3-D87A4C3F6690}" presName="spacerBetweenCircleAndCallout" presStyleCnt="0">
        <dgm:presLayoutVars/>
      </dgm:prSet>
      <dgm:spPr/>
    </dgm:pt>
    <dgm:pt modelId="{5DED8D78-DA71-478F-915D-E3DD407E821C}" type="pres">
      <dgm:prSet presAssocID="{8CA7F686-0EB7-451C-812A-5BF17EA819F2}" presName="nodeText" presStyleLbl="alignAccFollowNode1" presStyleIdx="2" presStyleCnt="9" custScaleY="100000">
        <dgm:presLayoutVars>
          <dgm:bulletEnabled val="1"/>
        </dgm:presLayoutVars>
      </dgm:prSet>
      <dgm:spPr/>
    </dgm:pt>
    <dgm:pt modelId="{9E73D85D-4A1B-42F9-AC09-D0E8C1471313}" type="pres">
      <dgm:prSet presAssocID="{DB950AE1-A194-42C8-ACB3-D87A4C3F6690}" presName="sibTransComposite" presStyleCnt="0"/>
      <dgm:spPr/>
    </dgm:pt>
    <dgm:pt modelId="{3905750E-0F59-4DCF-B1EC-77FD4B03BCE4}" type="pres">
      <dgm:prSet presAssocID="{5DDECD68-6F95-459B-BCBF-600DD393389A}" presName="compositeNode" presStyleCnt="0"/>
      <dgm:spPr/>
    </dgm:pt>
    <dgm:pt modelId="{20D8A90D-11C5-43C3-A048-EFD84FFAEE3C}" type="pres">
      <dgm:prSet presAssocID="{5DDECD68-6F95-459B-BCBF-600DD393389A}" presName="parTx" presStyleLbl="node1" presStyleIdx="0" presStyleCnt="0">
        <dgm:presLayoutVars>
          <dgm:chMax val="0"/>
          <dgm:chPref val="0"/>
          <dgm:bulletEnabled val="1"/>
        </dgm:presLayoutVars>
      </dgm:prSet>
      <dgm:spPr/>
    </dgm:pt>
    <dgm:pt modelId="{46E2D3A2-49AD-46DE-8339-9292465C608B}" type="pres">
      <dgm:prSet presAssocID="{5DDECD68-6F95-459B-BCBF-600DD393389A}" presName="parSh" presStyleCnt="0"/>
      <dgm:spPr/>
    </dgm:pt>
    <dgm:pt modelId="{52CC46B9-C2B4-4CDB-98F0-AB96C3C55F20}" type="pres">
      <dgm:prSet presAssocID="{5DDECD68-6F95-459B-BCBF-600DD393389A}" presName="lineNode" presStyleLbl="alignAccFollowNode1" presStyleIdx="3" presStyleCnt="9"/>
      <dgm:spPr/>
    </dgm:pt>
    <dgm:pt modelId="{46944BE2-80CC-46C4-9A47-C55EC97BA46A}" type="pres">
      <dgm:prSet presAssocID="{5DDECD68-6F95-459B-BCBF-600DD393389A}" presName="lineArrowNode" presStyleLbl="alignAccFollowNode1" presStyleIdx="4" presStyleCnt="9"/>
      <dgm:spPr/>
    </dgm:pt>
    <dgm:pt modelId="{027B7959-A556-459C-970A-87C6B798E893}" type="pres">
      <dgm:prSet presAssocID="{388D9DBA-36A3-44AB-8D5C-8646F0DD4609}" presName="sibTransNodeCircle" presStyleLbl="alignNode1" presStyleIdx="1" presStyleCnt="3">
        <dgm:presLayoutVars>
          <dgm:chMax val="0"/>
          <dgm:bulletEnabled/>
        </dgm:presLayoutVars>
      </dgm:prSet>
      <dgm:spPr/>
    </dgm:pt>
    <dgm:pt modelId="{701CB35A-753A-4593-AFC9-3E3C6CD10807}" type="pres">
      <dgm:prSet presAssocID="{388D9DBA-36A3-44AB-8D5C-8646F0DD4609}" presName="spacerBetweenCircleAndCallout" presStyleCnt="0">
        <dgm:presLayoutVars/>
      </dgm:prSet>
      <dgm:spPr/>
    </dgm:pt>
    <dgm:pt modelId="{EFE9548F-F71F-4425-AC86-96FE56718BC5}" type="pres">
      <dgm:prSet presAssocID="{5DDECD68-6F95-459B-BCBF-600DD393389A}" presName="nodeText" presStyleLbl="alignAccFollowNode1" presStyleIdx="5" presStyleCnt="9" custScaleY="100000">
        <dgm:presLayoutVars>
          <dgm:bulletEnabled val="1"/>
        </dgm:presLayoutVars>
      </dgm:prSet>
      <dgm:spPr/>
    </dgm:pt>
    <dgm:pt modelId="{59E5C1B0-FCCD-4A0A-9023-623151F9A9D6}" type="pres">
      <dgm:prSet presAssocID="{388D9DBA-36A3-44AB-8D5C-8646F0DD4609}" presName="sibTransComposite" presStyleCnt="0"/>
      <dgm:spPr/>
    </dgm:pt>
    <dgm:pt modelId="{0267EB37-0E78-4FBF-9618-E4C8EF55DC64}" type="pres">
      <dgm:prSet presAssocID="{3176F277-EFE6-4001-B4B5-393BF15F089D}" presName="compositeNode" presStyleCnt="0"/>
      <dgm:spPr/>
    </dgm:pt>
    <dgm:pt modelId="{93EE8CF9-D326-4052-80ED-95026EF2FBA5}" type="pres">
      <dgm:prSet presAssocID="{3176F277-EFE6-4001-B4B5-393BF15F089D}" presName="parTx" presStyleLbl="node1" presStyleIdx="0" presStyleCnt="0">
        <dgm:presLayoutVars>
          <dgm:chMax val="0"/>
          <dgm:chPref val="0"/>
          <dgm:bulletEnabled val="1"/>
        </dgm:presLayoutVars>
      </dgm:prSet>
      <dgm:spPr/>
    </dgm:pt>
    <dgm:pt modelId="{657130B1-CDF9-4243-B9E8-870445BC90C2}" type="pres">
      <dgm:prSet presAssocID="{3176F277-EFE6-4001-B4B5-393BF15F089D}" presName="parSh" presStyleCnt="0"/>
      <dgm:spPr/>
    </dgm:pt>
    <dgm:pt modelId="{A980D7E1-371E-4F33-A143-673BE27CB93E}" type="pres">
      <dgm:prSet presAssocID="{3176F277-EFE6-4001-B4B5-393BF15F089D}" presName="lineNode" presStyleLbl="alignAccFollowNode1" presStyleIdx="6" presStyleCnt="9"/>
      <dgm:spPr/>
    </dgm:pt>
    <dgm:pt modelId="{6300133F-AEF6-44EA-A8F8-9485892CB1C7}" type="pres">
      <dgm:prSet presAssocID="{3176F277-EFE6-4001-B4B5-393BF15F089D}" presName="lineArrowNode" presStyleLbl="alignAccFollowNode1" presStyleIdx="7" presStyleCnt="9"/>
      <dgm:spPr/>
    </dgm:pt>
    <dgm:pt modelId="{CD0A77FB-AA66-44C8-A533-83CDEDC0F325}" type="pres">
      <dgm:prSet presAssocID="{9EFA35E0-A4AC-4CB7-91DF-48C611F486C2}" presName="sibTransNodeCircle" presStyleLbl="alignNode1" presStyleIdx="2" presStyleCnt="3">
        <dgm:presLayoutVars>
          <dgm:chMax val="0"/>
          <dgm:bulletEnabled/>
        </dgm:presLayoutVars>
      </dgm:prSet>
      <dgm:spPr/>
    </dgm:pt>
    <dgm:pt modelId="{39F2BEA3-2659-4A22-94B3-28A21E8CF8E2}" type="pres">
      <dgm:prSet presAssocID="{9EFA35E0-A4AC-4CB7-91DF-48C611F486C2}" presName="spacerBetweenCircleAndCallout" presStyleCnt="0">
        <dgm:presLayoutVars/>
      </dgm:prSet>
      <dgm:spPr/>
    </dgm:pt>
    <dgm:pt modelId="{96DD45D3-4C89-4E82-9C05-40361C150840}" type="pres">
      <dgm:prSet presAssocID="{3176F277-EFE6-4001-B4B5-393BF15F089D}" presName="nodeText" presStyleLbl="alignAccFollowNode1" presStyleIdx="8" presStyleCnt="9" custScaleY="100000">
        <dgm:presLayoutVars>
          <dgm:bulletEnabled val="1"/>
        </dgm:presLayoutVars>
      </dgm:prSet>
      <dgm:spPr/>
    </dgm:pt>
  </dgm:ptLst>
  <dgm:cxnLst>
    <dgm:cxn modelId="{28575B1F-65A7-4EF8-8B4F-4C10623049AE}" srcId="{1A98B0D6-D969-4BB3-99F6-DA10EAE102EF}" destId="{5DDECD68-6F95-459B-BCBF-600DD393389A}" srcOrd="1" destOrd="0" parTransId="{C3206810-83F2-4215-A0BB-09D1CC306F6C}" sibTransId="{388D9DBA-36A3-44AB-8D5C-8646F0DD4609}"/>
    <dgm:cxn modelId="{B1643222-23CC-4263-A306-3D43C062EE8F}" type="presOf" srcId="{1A98B0D6-D969-4BB3-99F6-DA10EAE102EF}" destId="{CFEB95BD-610D-4894-AA9B-C3E45765FE82}" srcOrd="0" destOrd="0" presId="urn:microsoft.com/office/officeart/2016/7/layout/LinearArrowProcessNumbered"/>
    <dgm:cxn modelId="{BAEE2A5C-F78C-4D18-ADA4-6DDF1D90A07F}" type="presOf" srcId="{388D9DBA-36A3-44AB-8D5C-8646F0DD4609}" destId="{027B7959-A556-459C-970A-87C6B798E893}" srcOrd="0" destOrd="0" presId="urn:microsoft.com/office/officeart/2016/7/layout/LinearArrowProcessNumbered"/>
    <dgm:cxn modelId="{BC4B854F-601F-4AFD-BF39-DECF61E8B06E}" type="presOf" srcId="{DB950AE1-A194-42C8-ACB3-D87A4C3F6690}" destId="{FE9302F4-8950-4B1B-B9AF-957D63FACB31}" srcOrd="0" destOrd="0" presId="urn:microsoft.com/office/officeart/2016/7/layout/LinearArrowProcessNumbered"/>
    <dgm:cxn modelId="{A21FD250-16E7-4D8C-8622-20C02EE8BB2A}" srcId="{1A98B0D6-D969-4BB3-99F6-DA10EAE102EF}" destId="{3176F277-EFE6-4001-B4B5-393BF15F089D}" srcOrd="2" destOrd="0" parTransId="{5920CFD4-8E85-49DF-A17A-1409F5598F2A}" sibTransId="{9EFA35E0-A4AC-4CB7-91DF-48C611F486C2}"/>
    <dgm:cxn modelId="{84B70F59-2CB4-446B-AB40-E356AD041AFF}" type="presOf" srcId="{9EFA35E0-A4AC-4CB7-91DF-48C611F486C2}" destId="{CD0A77FB-AA66-44C8-A533-83CDEDC0F325}" srcOrd="0" destOrd="0" presId="urn:microsoft.com/office/officeart/2016/7/layout/LinearArrowProcessNumbered"/>
    <dgm:cxn modelId="{920A779A-37AE-41A8-87A3-76DCB6E1F782}" srcId="{1A98B0D6-D969-4BB3-99F6-DA10EAE102EF}" destId="{8CA7F686-0EB7-451C-812A-5BF17EA819F2}" srcOrd="0" destOrd="0" parTransId="{4F0581AE-9929-4978-9077-687C9C6730C3}" sibTransId="{DB950AE1-A194-42C8-ACB3-D87A4C3F6690}"/>
    <dgm:cxn modelId="{62417C9D-C027-419A-894E-E555923F4645}" type="presOf" srcId="{8CA7F686-0EB7-451C-812A-5BF17EA819F2}" destId="{5DED8D78-DA71-478F-915D-E3DD407E821C}" srcOrd="0" destOrd="0" presId="urn:microsoft.com/office/officeart/2016/7/layout/LinearArrowProcessNumbered"/>
    <dgm:cxn modelId="{52C9CCEF-F198-403B-AD16-4D6064EC3CBE}" type="presOf" srcId="{5DDECD68-6F95-459B-BCBF-600DD393389A}" destId="{EFE9548F-F71F-4425-AC86-96FE56718BC5}" srcOrd="0" destOrd="0" presId="urn:microsoft.com/office/officeart/2016/7/layout/LinearArrowProcessNumbered"/>
    <dgm:cxn modelId="{CB0092F9-8467-497A-8A23-199D3CDABA5F}" type="presOf" srcId="{3176F277-EFE6-4001-B4B5-393BF15F089D}" destId="{96DD45D3-4C89-4E82-9C05-40361C150840}" srcOrd="0" destOrd="0" presId="urn:microsoft.com/office/officeart/2016/7/layout/LinearArrowProcessNumbered"/>
    <dgm:cxn modelId="{E2156AC4-6C96-40E9-BC34-AC22691F8CF3}" type="presParOf" srcId="{CFEB95BD-610D-4894-AA9B-C3E45765FE82}" destId="{56875655-05D2-4F3E-BC31-2DB802A5C2A1}" srcOrd="0" destOrd="0" presId="urn:microsoft.com/office/officeart/2016/7/layout/LinearArrowProcessNumbered"/>
    <dgm:cxn modelId="{3820D597-26A8-4215-BEA7-9EDA7EDEF03A}" type="presParOf" srcId="{56875655-05D2-4F3E-BC31-2DB802A5C2A1}" destId="{72205778-2F4E-4F95-A0C7-0067ACF9F3A2}" srcOrd="0" destOrd="0" presId="urn:microsoft.com/office/officeart/2016/7/layout/LinearArrowProcessNumbered"/>
    <dgm:cxn modelId="{CCC27742-7D53-45C0-B92F-C0B45192A5E3}" type="presParOf" srcId="{56875655-05D2-4F3E-BC31-2DB802A5C2A1}" destId="{141806FC-3CC2-4D57-BE24-909F7653CEDA}" srcOrd="1" destOrd="0" presId="urn:microsoft.com/office/officeart/2016/7/layout/LinearArrowProcessNumbered"/>
    <dgm:cxn modelId="{1037C2D0-13F7-474C-B7DB-5E215D5AC8EF}" type="presParOf" srcId="{141806FC-3CC2-4D57-BE24-909F7653CEDA}" destId="{82BCADCA-BEB0-4316-9C33-09893147E95A}" srcOrd="0" destOrd="0" presId="urn:microsoft.com/office/officeart/2016/7/layout/LinearArrowProcessNumbered"/>
    <dgm:cxn modelId="{416F25B4-26D6-47E0-B896-FDF5B355C293}" type="presParOf" srcId="{141806FC-3CC2-4D57-BE24-909F7653CEDA}" destId="{45FF9EC0-DE6C-40F4-BFDF-D64DA15BEBDB}" srcOrd="1" destOrd="0" presId="urn:microsoft.com/office/officeart/2016/7/layout/LinearArrowProcessNumbered"/>
    <dgm:cxn modelId="{4DA5A4A3-11AF-4919-B560-870AE33F0FC4}" type="presParOf" srcId="{141806FC-3CC2-4D57-BE24-909F7653CEDA}" destId="{FE9302F4-8950-4B1B-B9AF-957D63FACB31}" srcOrd="2" destOrd="0" presId="urn:microsoft.com/office/officeart/2016/7/layout/LinearArrowProcessNumbered"/>
    <dgm:cxn modelId="{03B21AC5-014C-4CD1-AECF-11AB54BF4158}" type="presParOf" srcId="{141806FC-3CC2-4D57-BE24-909F7653CEDA}" destId="{55F75114-7225-483A-9DCA-F6CDEC29FA85}" srcOrd="3" destOrd="0" presId="urn:microsoft.com/office/officeart/2016/7/layout/LinearArrowProcessNumbered"/>
    <dgm:cxn modelId="{53BAD9CA-62E6-42AE-AA33-E3995D4D73A5}" type="presParOf" srcId="{56875655-05D2-4F3E-BC31-2DB802A5C2A1}" destId="{5DED8D78-DA71-478F-915D-E3DD407E821C}" srcOrd="2" destOrd="0" presId="urn:microsoft.com/office/officeart/2016/7/layout/LinearArrowProcessNumbered"/>
    <dgm:cxn modelId="{4C88F0F2-C0A2-4CEE-8BDC-B667D25030AF}" type="presParOf" srcId="{CFEB95BD-610D-4894-AA9B-C3E45765FE82}" destId="{9E73D85D-4A1B-42F9-AC09-D0E8C1471313}" srcOrd="1" destOrd="0" presId="urn:microsoft.com/office/officeart/2016/7/layout/LinearArrowProcessNumbered"/>
    <dgm:cxn modelId="{937BD332-3AF9-4117-B9C7-3FBE690372D2}" type="presParOf" srcId="{CFEB95BD-610D-4894-AA9B-C3E45765FE82}" destId="{3905750E-0F59-4DCF-B1EC-77FD4B03BCE4}" srcOrd="2" destOrd="0" presId="urn:microsoft.com/office/officeart/2016/7/layout/LinearArrowProcessNumbered"/>
    <dgm:cxn modelId="{9ADEBC55-C44D-45D3-A695-DACC47EC4B4B}" type="presParOf" srcId="{3905750E-0F59-4DCF-B1EC-77FD4B03BCE4}" destId="{20D8A90D-11C5-43C3-A048-EFD84FFAEE3C}" srcOrd="0" destOrd="0" presId="urn:microsoft.com/office/officeart/2016/7/layout/LinearArrowProcessNumbered"/>
    <dgm:cxn modelId="{A1C0C775-000B-4E9C-A624-F098CCA05183}" type="presParOf" srcId="{3905750E-0F59-4DCF-B1EC-77FD4B03BCE4}" destId="{46E2D3A2-49AD-46DE-8339-9292465C608B}" srcOrd="1" destOrd="0" presId="urn:microsoft.com/office/officeart/2016/7/layout/LinearArrowProcessNumbered"/>
    <dgm:cxn modelId="{F8A34F98-06A0-4D0D-91F7-53355552CE3D}" type="presParOf" srcId="{46E2D3A2-49AD-46DE-8339-9292465C608B}" destId="{52CC46B9-C2B4-4CDB-98F0-AB96C3C55F20}" srcOrd="0" destOrd="0" presId="urn:microsoft.com/office/officeart/2016/7/layout/LinearArrowProcessNumbered"/>
    <dgm:cxn modelId="{1B484D41-914B-46E1-A0DB-53AA7263E948}" type="presParOf" srcId="{46E2D3A2-49AD-46DE-8339-9292465C608B}" destId="{46944BE2-80CC-46C4-9A47-C55EC97BA46A}" srcOrd="1" destOrd="0" presId="urn:microsoft.com/office/officeart/2016/7/layout/LinearArrowProcessNumbered"/>
    <dgm:cxn modelId="{56D19135-430A-4BF9-9AB4-0B319F22A37B}" type="presParOf" srcId="{46E2D3A2-49AD-46DE-8339-9292465C608B}" destId="{027B7959-A556-459C-970A-87C6B798E893}" srcOrd="2" destOrd="0" presId="urn:microsoft.com/office/officeart/2016/7/layout/LinearArrowProcessNumbered"/>
    <dgm:cxn modelId="{38BAEA4C-D285-4D1C-BD39-48DACF0497E1}" type="presParOf" srcId="{46E2D3A2-49AD-46DE-8339-9292465C608B}" destId="{701CB35A-753A-4593-AFC9-3E3C6CD10807}" srcOrd="3" destOrd="0" presId="urn:microsoft.com/office/officeart/2016/7/layout/LinearArrowProcessNumbered"/>
    <dgm:cxn modelId="{75E7CD28-621C-4992-9265-4E5978337C4A}" type="presParOf" srcId="{3905750E-0F59-4DCF-B1EC-77FD4B03BCE4}" destId="{EFE9548F-F71F-4425-AC86-96FE56718BC5}" srcOrd="2" destOrd="0" presId="urn:microsoft.com/office/officeart/2016/7/layout/LinearArrowProcessNumbered"/>
    <dgm:cxn modelId="{996B9F8F-C653-46CF-A510-2DD6EB69B1D8}" type="presParOf" srcId="{CFEB95BD-610D-4894-AA9B-C3E45765FE82}" destId="{59E5C1B0-FCCD-4A0A-9023-623151F9A9D6}" srcOrd="3" destOrd="0" presId="urn:microsoft.com/office/officeart/2016/7/layout/LinearArrowProcessNumbered"/>
    <dgm:cxn modelId="{19FE5099-A521-42C2-B408-07468087C32F}" type="presParOf" srcId="{CFEB95BD-610D-4894-AA9B-C3E45765FE82}" destId="{0267EB37-0E78-4FBF-9618-E4C8EF55DC64}" srcOrd="4" destOrd="0" presId="urn:microsoft.com/office/officeart/2016/7/layout/LinearArrowProcessNumbered"/>
    <dgm:cxn modelId="{1B83DAAE-AFAE-464C-9BE5-740B9C32A816}" type="presParOf" srcId="{0267EB37-0E78-4FBF-9618-E4C8EF55DC64}" destId="{93EE8CF9-D326-4052-80ED-95026EF2FBA5}" srcOrd="0" destOrd="0" presId="urn:microsoft.com/office/officeart/2016/7/layout/LinearArrowProcessNumbered"/>
    <dgm:cxn modelId="{E3F78706-051C-4BBE-873A-6694A0BE0BCC}" type="presParOf" srcId="{0267EB37-0E78-4FBF-9618-E4C8EF55DC64}" destId="{657130B1-CDF9-4243-B9E8-870445BC90C2}" srcOrd="1" destOrd="0" presId="urn:microsoft.com/office/officeart/2016/7/layout/LinearArrowProcessNumbered"/>
    <dgm:cxn modelId="{AD41ECC0-6087-45C4-8DDD-E72E88534ED3}" type="presParOf" srcId="{657130B1-CDF9-4243-B9E8-870445BC90C2}" destId="{A980D7E1-371E-4F33-A143-673BE27CB93E}" srcOrd="0" destOrd="0" presId="urn:microsoft.com/office/officeart/2016/7/layout/LinearArrowProcessNumbered"/>
    <dgm:cxn modelId="{0AAF7173-41E2-4F5E-9814-420CF77CC033}" type="presParOf" srcId="{657130B1-CDF9-4243-B9E8-870445BC90C2}" destId="{6300133F-AEF6-44EA-A8F8-9485892CB1C7}" srcOrd="1" destOrd="0" presId="urn:microsoft.com/office/officeart/2016/7/layout/LinearArrowProcessNumbered"/>
    <dgm:cxn modelId="{FF91B1FE-B984-47E8-BF02-4837AD7F993F}" type="presParOf" srcId="{657130B1-CDF9-4243-B9E8-870445BC90C2}" destId="{CD0A77FB-AA66-44C8-A533-83CDEDC0F325}" srcOrd="2" destOrd="0" presId="urn:microsoft.com/office/officeart/2016/7/layout/LinearArrowProcessNumbered"/>
    <dgm:cxn modelId="{B7054AE5-92B6-4105-870D-8C1CCC5494C8}" type="presParOf" srcId="{657130B1-CDF9-4243-B9E8-870445BC90C2}" destId="{39F2BEA3-2659-4A22-94B3-28A21E8CF8E2}" srcOrd="3" destOrd="0" presId="urn:microsoft.com/office/officeart/2016/7/layout/LinearArrowProcessNumbered"/>
    <dgm:cxn modelId="{480ED489-9BBD-4A1B-B36C-8667F9EB173C}" type="presParOf" srcId="{0267EB37-0E78-4FBF-9618-E4C8EF55DC64}" destId="{96DD45D3-4C89-4E82-9C05-40361C15084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F647F-9748-4499-833F-F721B89B277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26ED98D-CA6E-4F86-92AB-7A5CBD87523C}">
      <dgm:prSet/>
      <dgm:spPr>
        <a:ln>
          <a:noFill/>
        </a:ln>
      </dgm:spPr>
      <dgm:t>
        <a:bodyPr/>
        <a:lstStyle/>
        <a:p>
          <a:pPr>
            <a:lnSpc>
              <a:spcPct val="100000"/>
            </a:lnSpc>
          </a:pPr>
          <a:r>
            <a:rPr lang="en-US">
              <a:solidFill>
                <a:schemeClr val="bg1"/>
              </a:solidFill>
            </a:rPr>
            <a:t>Exposing valuable data</a:t>
          </a:r>
        </a:p>
      </dgm:t>
    </dgm:pt>
    <dgm:pt modelId="{71403ED6-E05D-4241-BABE-9A33684C2316}" type="parTrans" cxnId="{14D069D1-AEC3-4523-9860-4CD741AE11AE}">
      <dgm:prSet/>
      <dgm:spPr/>
      <dgm:t>
        <a:bodyPr/>
        <a:lstStyle/>
        <a:p>
          <a:endParaRPr lang="en-US"/>
        </a:p>
      </dgm:t>
    </dgm:pt>
    <dgm:pt modelId="{5DF91E24-804F-4A7B-97A9-63C39D2D4351}" type="sibTrans" cxnId="{14D069D1-AEC3-4523-9860-4CD741AE11AE}">
      <dgm:prSet/>
      <dgm:spPr/>
      <dgm:t>
        <a:bodyPr/>
        <a:lstStyle/>
        <a:p>
          <a:endParaRPr lang="en-US"/>
        </a:p>
      </dgm:t>
    </dgm:pt>
    <dgm:pt modelId="{3BC11465-202D-46EA-90FB-0710A08954B2}">
      <dgm:prSet/>
      <dgm:spPr>
        <a:ln>
          <a:noFill/>
        </a:ln>
      </dgm:spPr>
      <dgm:t>
        <a:bodyPr/>
        <a:lstStyle/>
        <a:p>
          <a:pPr>
            <a:lnSpc>
              <a:spcPct val="100000"/>
            </a:lnSpc>
          </a:pPr>
          <a:r>
            <a:rPr lang="en-US">
              <a:solidFill>
                <a:schemeClr val="bg1"/>
              </a:solidFill>
            </a:rPr>
            <a:t>Easily accessible infrastructure</a:t>
          </a:r>
        </a:p>
      </dgm:t>
    </dgm:pt>
    <dgm:pt modelId="{FEA7F27B-4881-4D26-B928-3F4846207207}" type="parTrans" cxnId="{408DFE39-5669-492B-BC39-81546D9F9CAB}">
      <dgm:prSet/>
      <dgm:spPr/>
      <dgm:t>
        <a:bodyPr/>
        <a:lstStyle/>
        <a:p>
          <a:endParaRPr lang="en-US"/>
        </a:p>
      </dgm:t>
    </dgm:pt>
    <dgm:pt modelId="{085B4624-7D61-4127-8F48-D546027B773B}" type="sibTrans" cxnId="{408DFE39-5669-492B-BC39-81546D9F9CAB}">
      <dgm:prSet/>
      <dgm:spPr/>
      <dgm:t>
        <a:bodyPr/>
        <a:lstStyle/>
        <a:p>
          <a:endParaRPr lang="en-US"/>
        </a:p>
      </dgm:t>
    </dgm:pt>
    <dgm:pt modelId="{74A844FD-FB39-44E9-BD5E-B3E602C89165}">
      <dgm:prSet/>
      <dgm:spPr>
        <a:ln>
          <a:noFill/>
        </a:ln>
      </dgm:spPr>
      <dgm:t>
        <a:bodyPr/>
        <a:lstStyle/>
        <a:p>
          <a:pPr>
            <a:lnSpc>
              <a:spcPct val="100000"/>
            </a:lnSpc>
          </a:pPr>
          <a:r>
            <a:rPr lang="en-US">
              <a:solidFill>
                <a:schemeClr val="bg1"/>
              </a:solidFill>
            </a:rPr>
            <a:t>Inadequate authentication or authorization</a:t>
          </a:r>
        </a:p>
      </dgm:t>
    </dgm:pt>
    <dgm:pt modelId="{7AC3A8BF-0401-421A-8A3E-DC392501D672}" type="parTrans" cxnId="{A32B1177-5668-4219-A624-022D8FC0CF85}">
      <dgm:prSet/>
      <dgm:spPr/>
      <dgm:t>
        <a:bodyPr/>
        <a:lstStyle/>
        <a:p>
          <a:endParaRPr lang="en-US"/>
        </a:p>
      </dgm:t>
    </dgm:pt>
    <dgm:pt modelId="{9EFD08D3-427F-4239-917B-C5BC9AF25C4F}" type="sibTrans" cxnId="{A32B1177-5668-4219-A624-022D8FC0CF85}">
      <dgm:prSet/>
      <dgm:spPr/>
      <dgm:t>
        <a:bodyPr/>
        <a:lstStyle/>
        <a:p>
          <a:endParaRPr lang="en-US"/>
        </a:p>
      </dgm:t>
    </dgm:pt>
    <dgm:pt modelId="{7F4E0743-1092-44A9-9928-576FD71BA26C}">
      <dgm:prSet/>
      <dgm:spPr>
        <a:ln>
          <a:noFill/>
        </a:ln>
      </dgm:spPr>
      <dgm:t>
        <a:bodyPr/>
        <a:lstStyle/>
        <a:p>
          <a:pPr>
            <a:lnSpc>
              <a:spcPct val="100000"/>
            </a:lnSpc>
          </a:pPr>
          <a:r>
            <a:rPr lang="en-US">
              <a:solidFill>
                <a:schemeClr val="bg1"/>
              </a:solidFill>
            </a:rPr>
            <a:t>Not following best practices</a:t>
          </a:r>
        </a:p>
      </dgm:t>
    </dgm:pt>
    <dgm:pt modelId="{EA897019-C9C1-473E-AD79-C9AC07FE5046}" type="parTrans" cxnId="{82392ECA-6562-4356-8528-9F22DC9A9AA7}">
      <dgm:prSet/>
      <dgm:spPr/>
      <dgm:t>
        <a:bodyPr/>
        <a:lstStyle/>
        <a:p>
          <a:endParaRPr lang="en-US"/>
        </a:p>
      </dgm:t>
    </dgm:pt>
    <dgm:pt modelId="{A574FC28-9B8E-4ECA-B46D-DB31C3C504FF}" type="sibTrans" cxnId="{82392ECA-6562-4356-8528-9F22DC9A9AA7}">
      <dgm:prSet/>
      <dgm:spPr/>
      <dgm:t>
        <a:bodyPr/>
        <a:lstStyle/>
        <a:p>
          <a:endParaRPr lang="en-US"/>
        </a:p>
      </dgm:t>
    </dgm:pt>
    <dgm:pt modelId="{EAF13F2D-F85E-41F6-8B8E-BF929BC2ADC6}">
      <dgm:prSet/>
      <dgm:spPr>
        <a:ln>
          <a:noFill/>
        </a:ln>
      </dgm:spPr>
      <dgm:t>
        <a:bodyPr/>
        <a:lstStyle/>
        <a:p>
          <a:pPr>
            <a:lnSpc>
              <a:spcPct val="100000"/>
            </a:lnSpc>
          </a:pPr>
          <a:r>
            <a:rPr lang="en-US">
              <a:solidFill>
                <a:schemeClr val="bg1"/>
              </a:solidFill>
            </a:rPr>
            <a:t>Missing monitoring capabilities</a:t>
          </a:r>
        </a:p>
      </dgm:t>
    </dgm:pt>
    <dgm:pt modelId="{B74B20D7-6B2B-48F6-826B-F9E96E830764}" type="parTrans" cxnId="{F23E1059-FA4B-4EBB-8405-4A44F85964B7}">
      <dgm:prSet/>
      <dgm:spPr/>
      <dgm:t>
        <a:bodyPr/>
        <a:lstStyle/>
        <a:p>
          <a:endParaRPr lang="en-US"/>
        </a:p>
      </dgm:t>
    </dgm:pt>
    <dgm:pt modelId="{9BFC40C8-4DCF-4E8A-9094-39487E2F7CD3}" type="sibTrans" cxnId="{F23E1059-FA4B-4EBB-8405-4A44F85964B7}">
      <dgm:prSet/>
      <dgm:spPr/>
      <dgm:t>
        <a:bodyPr/>
        <a:lstStyle/>
        <a:p>
          <a:endParaRPr lang="en-US"/>
        </a:p>
      </dgm:t>
    </dgm:pt>
    <dgm:pt modelId="{1B7D9396-8C43-44E2-8430-9CD60836503E}" type="pres">
      <dgm:prSet presAssocID="{826F647F-9748-4499-833F-F721B89B2774}" presName="root" presStyleCnt="0">
        <dgm:presLayoutVars>
          <dgm:dir/>
          <dgm:resizeHandles val="exact"/>
        </dgm:presLayoutVars>
      </dgm:prSet>
      <dgm:spPr/>
    </dgm:pt>
    <dgm:pt modelId="{425FCEEF-599F-481B-B070-8EF765626089}" type="pres">
      <dgm:prSet presAssocID="{626ED98D-CA6E-4F86-92AB-7A5CBD87523C}" presName="compNode" presStyleCnt="0"/>
      <dgm:spPr/>
    </dgm:pt>
    <dgm:pt modelId="{D8DDD75A-EEC6-4A2E-A304-0E9F8BB4F9A1}" type="pres">
      <dgm:prSet presAssocID="{626ED98D-CA6E-4F86-92AB-7A5CBD87523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33340E8-70A7-43EB-A959-6D28DBD0B1C1}" type="pres">
      <dgm:prSet presAssocID="{626ED98D-CA6E-4F86-92AB-7A5CBD87523C}" presName="spaceRect" presStyleCnt="0"/>
      <dgm:spPr/>
    </dgm:pt>
    <dgm:pt modelId="{997D7ABE-F447-41CD-9FC7-D3BEBBBAD181}" type="pres">
      <dgm:prSet presAssocID="{626ED98D-CA6E-4F86-92AB-7A5CBD87523C}" presName="textRect" presStyleLbl="revTx" presStyleIdx="0" presStyleCnt="5">
        <dgm:presLayoutVars>
          <dgm:chMax val="1"/>
          <dgm:chPref val="1"/>
        </dgm:presLayoutVars>
      </dgm:prSet>
      <dgm:spPr/>
    </dgm:pt>
    <dgm:pt modelId="{DFCE8540-69C6-40BF-A6EA-EFE18CD647BD}" type="pres">
      <dgm:prSet presAssocID="{5DF91E24-804F-4A7B-97A9-63C39D2D4351}" presName="sibTrans" presStyleCnt="0"/>
      <dgm:spPr/>
    </dgm:pt>
    <dgm:pt modelId="{BD0D14C2-3F4D-4FF6-A502-630593C02A76}" type="pres">
      <dgm:prSet presAssocID="{3BC11465-202D-46EA-90FB-0710A08954B2}" presName="compNode" presStyleCnt="0"/>
      <dgm:spPr/>
    </dgm:pt>
    <dgm:pt modelId="{D60BFC66-3A4A-4ED1-8D0B-F27E7B4C170B}" type="pres">
      <dgm:prSet presAssocID="{3BC11465-202D-46EA-90FB-0710A08954B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51A82EB-88A2-4D4F-9EE9-B953CC66377A}" type="pres">
      <dgm:prSet presAssocID="{3BC11465-202D-46EA-90FB-0710A08954B2}" presName="spaceRect" presStyleCnt="0"/>
      <dgm:spPr/>
    </dgm:pt>
    <dgm:pt modelId="{8C0DE1E5-A660-4A44-9F86-9F5C4B61E9D4}" type="pres">
      <dgm:prSet presAssocID="{3BC11465-202D-46EA-90FB-0710A08954B2}" presName="textRect" presStyleLbl="revTx" presStyleIdx="1" presStyleCnt="5">
        <dgm:presLayoutVars>
          <dgm:chMax val="1"/>
          <dgm:chPref val="1"/>
        </dgm:presLayoutVars>
      </dgm:prSet>
      <dgm:spPr/>
    </dgm:pt>
    <dgm:pt modelId="{DE52D8B5-BCEF-4D50-9563-7BCA3CD59672}" type="pres">
      <dgm:prSet presAssocID="{085B4624-7D61-4127-8F48-D546027B773B}" presName="sibTrans" presStyleCnt="0"/>
      <dgm:spPr/>
    </dgm:pt>
    <dgm:pt modelId="{41A1BF5F-E068-4DAC-A53E-646F426318CF}" type="pres">
      <dgm:prSet presAssocID="{74A844FD-FB39-44E9-BD5E-B3E602C89165}" presName="compNode" presStyleCnt="0"/>
      <dgm:spPr/>
    </dgm:pt>
    <dgm:pt modelId="{07F959E3-66E7-4211-9EAF-192D77D7B187}" type="pres">
      <dgm:prSet presAssocID="{74A844FD-FB39-44E9-BD5E-B3E602C8916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5EA95F5-D796-41AD-8D8A-5880C4FB2DF8}" type="pres">
      <dgm:prSet presAssocID="{74A844FD-FB39-44E9-BD5E-B3E602C89165}" presName="spaceRect" presStyleCnt="0"/>
      <dgm:spPr/>
    </dgm:pt>
    <dgm:pt modelId="{FA14BC7D-1A38-4EFD-B0E2-4C51529A3C99}" type="pres">
      <dgm:prSet presAssocID="{74A844FD-FB39-44E9-BD5E-B3E602C89165}" presName="textRect" presStyleLbl="revTx" presStyleIdx="2" presStyleCnt="5">
        <dgm:presLayoutVars>
          <dgm:chMax val="1"/>
          <dgm:chPref val="1"/>
        </dgm:presLayoutVars>
      </dgm:prSet>
      <dgm:spPr/>
    </dgm:pt>
    <dgm:pt modelId="{D01C4CD3-AA35-4BB7-8573-C54E930E0D2C}" type="pres">
      <dgm:prSet presAssocID="{9EFD08D3-427F-4239-917B-C5BC9AF25C4F}" presName="sibTrans" presStyleCnt="0"/>
      <dgm:spPr/>
    </dgm:pt>
    <dgm:pt modelId="{52BAC099-B13F-4346-AA91-41D0805702ED}" type="pres">
      <dgm:prSet presAssocID="{7F4E0743-1092-44A9-9928-576FD71BA26C}" presName="compNode" presStyleCnt="0"/>
      <dgm:spPr/>
    </dgm:pt>
    <dgm:pt modelId="{8C563C67-FDA5-463A-90D2-1C2C62C74E98}" type="pres">
      <dgm:prSet presAssocID="{7F4E0743-1092-44A9-9928-576FD71BA26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182BFA2-3ADF-409F-BCD7-20B715C9A152}" type="pres">
      <dgm:prSet presAssocID="{7F4E0743-1092-44A9-9928-576FD71BA26C}" presName="spaceRect" presStyleCnt="0"/>
      <dgm:spPr/>
    </dgm:pt>
    <dgm:pt modelId="{EF78D847-772E-4EC4-B65B-A32E20B6BCDD}" type="pres">
      <dgm:prSet presAssocID="{7F4E0743-1092-44A9-9928-576FD71BA26C}" presName="textRect" presStyleLbl="revTx" presStyleIdx="3" presStyleCnt="5">
        <dgm:presLayoutVars>
          <dgm:chMax val="1"/>
          <dgm:chPref val="1"/>
        </dgm:presLayoutVars>
      </dgm:prSet>
      <dgm:spPr/>
    </dgm:pt>
    <dgm:pt modelId="{78C43B65-8E9E-406A-99B7-2A72B7CD64D0}" type="pres">
      <dgm:prSet presAssocID="{A574FC28-9B8E-4ECA-B46D-DB31C3C504FF}" presName="sibTrans" presStyleCnt="0"/>
      <dgm:spPr/>
    </dgm:pt>
    <dgm:pt modelId="{97445BF7-AB0E-4265-8D88-EA5366ECA785}" type="pres">
      <dgm:prSet presAssocID="{EAF13F2D-F85E-41F6-8B8E-BF929BC2ADC6}" presName="compNode" presStyleCnt="0"/>
      <dgm:spPr/>
    </dgm:pt>
    <dgm:pt modelId="{19232B0B-32B3-4756-94D8-0B3DCA738DBC}" type="pres">
      <dgm:prSet presAssocID="{EAF13F2D-F85E-41F6-8B8E-BF929BC2ADC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B0BBF96E-BEE5-4E78-86FF-FA3B8C5B409D}" type="pres">
      <dgm:prSet presAssocID="{EAF13F2D-F85E-41F6-8B8E-BF929BC2ADC6}" presName="spaceRect" presStyleCnt="0"/>
      <dgm:spPr/>
    </dgm:pt>
    <dgm:pt modelId="{0CD769C2-0028-421A-B952-06A8B4673035}" type="pres">
      <dgm:prSet presAssocID="{EAF13F2D-F85E-41F6-8B8E-BF929BC2ADC6}" presName="textRect" presStyleLbl="revTx" presStyleIdx="4" presStyleCnt="5">
        <dgm:presLayoutVars>
          <dgm:chMax val="1"/>
          <dgm:chPref val="1"/>
        </dgm:presLayoutVars>
      </dgm:prSet>
      <dgm:spPr/>
    </dgm:pt>
  </dgm:ptLst>
  <dgm:cxnLst>
    <dgm:cxn modelId="{548EE710-B822-4544-9EDA-B015A0879CE7}" type="presOf" srcId="{826F647F-9748-4499-833F-F721B89B2774}" destId="{1B7D9396-8C43-44E2-8430-9CD60836503E}" srcOrd="0" destOrd="0" presId="urn:microsoft.com/office/officeart/2018/2/layout/IconLabelList"/>
    <dgm:cxn modelId="{408DFE39-5669-492B-BC39-81546D9F9CAB}" srcId="{826F647F-9748-4499-833F-F721B89B2774}" destId="{3BC11465-202D-46EA-90FB-0710A08954B2}" srcOrd="1" destOrd="0" parTransId="{FEA7F27B-4881-4D26-B928-3F4846207207}" sibTransId="{085B4624-7D61-4127-8F48-D546027B773B}"/>
    <dgm:cxn modelId="{9EBBB260-779C-4EDA-AFAE-4E35A1BDC666}" type="presOf" srcId="{7F4E0743-1092-44A9-9928-576FD71BA26C}" destId="{EF78D847-772E-4EC4-B65B-A32E20B6BCDD}" srcOrd="0" destOrd="0" presId="urn:microsoft.com/office/officeart/2018/2/layout/IconLabelList"/>
    <dgm:cxn modelId="{A32B1177-5668-4219-A624-022D8FC0CF85}" srcId="{826F647F-9748-4499-833F-F721B89B2774}" destId="{74A844FD-FB39-44E9-BD5E-B3E602C89165}" srcOrd="2" destOrd="0" parTransId="{7AC3A8BF-0401-421A-8A3E-DC392501D672}" sibTransId="{9EFD08D3-427F-4239-917B-C5BC9AF25C4F}"/>
    <dgm:cxn modelId="{F23E1059-FA4B-4EBB-8405-4A44F85964B7}" srcId="{826F647F-9748-4499-833F-F721B89B2774}" destId="{EAF13F2D-F85E-41F6-8B8E-BF929BC2ADC6}" srcOrd="4" destOrd="0" parTransId="{B74B20D7-6B2B-48F6-826B-F9E96E830764}" sibTransId="{9BFC40C8-4DCF-4E8A-9094-39487E2F7CD3}"/>
    <dgm:cxn modelId="{097C657F-E68F-44F8-BD88-3FCFC276B559}" type="presOf" srcId="{626ED98D-CA6E-4F86-92AB-7A5CBD87523C}" destId="{997D7ABE-F447-41CD-9FC7-D3BEBBBAD181}" srcOrd="0" destOrd="0" presId="urn:microsoft.com/office/officeart/2018/2/layout/IconLabelList"/>
    <dgm:cxn modelId="{E669E6AB-8E2F-4DA0-85FF-1B3A74FDF4F6}" type="presOf" srcId="{EAF13F2D-F85E-41F6-8B8E-BF929BC2ADC6}" destId="{0CD769C2-0028-421A-B952-06A8B4673035}" srcOrd="0" destOrd="0" presId="urn:microsoft.com/office/officeart/2018/2/layout/IconLabelList"/>
    <dgm:cxn modelId="{3C5428BE-356A-4CD6-AD15-968B7AC267D3}" type="presOf" srcId="{3BC11465-202D-46EA-90FB-0710A08954B2}" destId="{8C0DE1E5-A660-4A44-9F86-9F5C4B61E9D4}" srcOrd="0" destOrd="0" presId="urn:microsoft.com/office/officeart/2018/2/layout/IconLabelList"/>
    <dgm:cxn modelId="{82392ECA-6562-4356-8528-9F22DC9A9AA7}" srcId="{826F647F-9748-4499-833F-F721B89B2774}" destId="{7F4E0743-1092-44A9-9928-576FD71BA26C}" srcOrd="3" destOrd="0" parTransId="{EA897019-C9C1-473E-AD79-C9AC07FE5046}" sibTransId="{A574FC28-9B8E-4ECA-B46D-DB31C3C504FF}"/>
    <dgm:cxn modelId="{14D069D1-AEC3-4523-9860-4CD741AE11AE}" srcId="{826F647F-9748-4499-833F-F721B89B2774}" destId="{626ED98D-CA6E-4F86-92AB-7A5CBD87523C}" srcOrd="0" destOrd="0" parTransId="{71403ED6-E05D-4241-BABE-9A33684C2316}" sibTransId="{5DF91E24-804F-4A7B-97A9-63C39D2D4351}"/>
    <dgm:cxn modelId="{B6FEC0F5-1179-4049-8290-721554C85819}" type="presOf" srcId="{74A844FD-FB39-44E9-BD5E-B3E602C89165}" destId="{FA14BC7D-1A38-4EFD-B0E2-4C51529A3C99}" srcOrd="0" destOrd="0" presId="urn:microsoft.com/office/officeart/2018/2/layout/IconLabelList"/>
    <dgm:cxn modelId="{C2F84B0F-3315-4E21-8DD2-D86D775ACF49}" type="presParOf" srcId="{1B7D9396-8C43-44E2-8430-9CD60836503E}" destId="{425FCEEF-599F-481B-B070-8EF765626089}" srcOrd="0" destOrd="0" presId="urn:microsoft.com/office/officeart/2018/2/layout/IconLabelList"/>
    <dgm:cxn modelId="{A7C69392-DFCE-46E9-8C88-17ADA7ADFF52}" type="presParOf" srcId="{425FCEEF-599F-481B-B070-8EF765626089}" destId="{D8DDD75A-EEC6-4A2E-A304-0E9F8BB4F9A1}" srcOrd="0" destOrd="0" presId="urn:microsoft.com/office/officeart/2018/2/layout/IconLabelList"/>
    <dgm:cxn modelId="{5A5B2A18-89CE-450F-BA1F-607B7756A08E}" type="presParOf" srcId="{425FCEEF-599F-481B-B070-8EF765626089}" destId="{233340E8-70A7-43EB-A959-6D28DBD0B1C1}" srcOrd="1" destOrd="0" presId="urn:microsoft.com/office/officeart/2018/2/layout/IconLabelList"/>
    <dgm:cxn modelId="{CF29388F-9338-41A8-8614-D208D33978F9}" type="presParOf" srcId="{425FCEEF-599F-481B-B070-8EF765626089}" destId="{997D7ABE-F447-41CD-9FC7-D3BEBBBAD181}" srcOrd="2" destOrd="0" presId="urn:microsoft.com/office/officeart/2018/2/layout/IconLabelList"/>
    <dgm:cxn modelId="{CA0FA42E-66A8-4A38-A9FB-C395DA472C51}" type="presParOf" srcId="{1B7D9396-8C43-44E2-8430-9CD60836503E}" destId="{DFCE8540-69C6-40BF-A6EA-EFE18CD647BD}" srcOrd="1" destOrd="0" presId="urn:microsoft.com/office/officeart/2018/2/layout/IconLabelList"/>
    <dgm:cxn modelId="{932C5D66-F2E1-4100-8B38-DC93EBDD95E1}" type="presParOf" srcId="{1B7D9396-8C43-44E2-8430-9CD60836503E}" destId="{BD0D14C2-3F4D-4FF6-A502-630593C02A76}" srcOrd="2" destOrd="0" presId="urn:microsoft.com/office/officeart/2018/2/layout/IconLabelList"/>
    <dgm:cxn modelId="{18B47357-226F-4A0C-93CF-1BB5270F4B70}" type="presParOf" srcId="{BD0D14C2-3F4D-4FF6-A502-630593C02A76}" destId="{D60BFC66-3A4A-4ED1-8D0B-F27E7B4C170B}" srcOrd="0" destOrd="0" presId="urn:microsoft.com/office/officeart/2018/2/layout/IconLabelList"/>
    <dgm:cxn modelId="{1DA70156-F766-4438-9FB9-2A690DEFDB4C}" type="presParOf" srcId="{BD0D14C2-3F4D-4FF6-A502-630593C02A76}" destId="{051A82EB-88A2-4D4F-9EE9-B953CC66377A}" srcOrd="1" destOrd="0" presId="urn:microsoft.com/office/officeart/2018/2/layout/IconLabelList"/>
    <dgm:cxn modelId="{410DD686-F8B4-4576-A15D-EE1D85D239E3}" type="presParOf" srcId="{BD0D14C2-3F4D-4FF6-A502-630593C02A76}" destId="{8C0DE1E5-A660-4A44-9F86-9F5C4B61E9D4}" srcOrd="2" destOrd="0" presId="urn:microsoft.com/office/officeart/2018/2/layout/IconLabelList"/>
    <dgm:cxn modelId="{B0DEF23F-1FF2-45BC-84D3-0520DBB4E987}" type="presParOf" srcId="{1B7D9396-8C43-44E2-8430-9CD60836503E}" destId="{DE52D8B5-BCEF-4D50-9563-7BCA3CD59672}" srcOrd="3" destOrd="0" presId="urn:microsoft.com/office/officeart/2018/2/layout/IconLabelList"/>
    <dgm:cxn modelId="{8B1A0D07-014D-4A68-8418-B72C7EB71008}" type="presParOf" srcId="{1B7D9396-8C43-44E2-8430-9CD60836503E}" destId="{41A1BF5F-E068-4DAC-A53E-646F426318CF}" srcOrd="4" destOrd="0" presId="urn:microsoft.com/office/officeart/2018/2/layout/IconLabelList"/>
    <dgm:cxn modelId="{84B8247A-D1EF-4D27-8103-200125898036}" type="presParOf" srcId="{41A1BF5F-E068-4DAC-A53E-646F426318CF}" destId="{07F959E3-66E7-4211-9EAF-192D77D7B187}" srcOrd="0" destOrd="0" presId="urn:microsoft.com/office/officeart/2018/2/layout/IconLabelList"/>
    <dgm:cxn modelId="{FDA53943-22D4-4A3C-A999-1B90CA899E7C}" type="presParOf" srcId="{41A1BF5F-E068-4DAC-A53E-646F426318CF}" destId="{F5EA95F5-D796-41AD-8D8A-5880C4FB2DF8}" srcOrd="1" destOrd="0" presId="urn:microsoft.com/office/officeart/2018/2/layout/IconLabelList"/>
    <dgm:cxn modelId="{ABE974E8-D4B2-4E8C-8328-48F0E91EFFAC}" type="presParOf" srcId="{41A1BF5F-E068-4DAC-A53E-646F426318CF}" destId="{FA14BC7D-1A38-4EFD-B0E2-4C51529A3C99}" srcOrd="2" destOrd="0" presId="urn:microsoft.com/office/officeart/2018/2/layout/IconLabelList"/>
    <dgm:cxn modelId="{2A56672B-703E-4DF4-904D-4044700F5ADC}" type="presParOf" srcId="{1B7D9396-8C43-44E2-8430-9CD60836503E}" destId="{D01C4CD3-AA35-4BB7-8573-C54E930E0D2C}" srcOrd="5" destOrd="0" presId="urn:microsoft.com/office/officeart/2018/2/layout/IconLabelList"/>
    <dgm:cxn modelId="{4C335EEB-405D-4F73-ABF7-96B065AF9C51}" type="presParOf" srcId="{1B7D9396-8C43-44E2-8430-9CD60836503E}" destId="{52BAC099-B13F-4346-AA91-41D0805702ED}" srcOrd="6" destOrd="0" presId="urn:microsoft.com/office/officeart/2018/2/layout/IconLabelList"/>
    <dgm:cxn modelId="{66C3CEDF-EAE9-4CBC-870F-69B68D18AB51}" type="presParOf" srcId="{52BAC099-B13F-4346-AA91-41D0805702ED}" destId="{8C563C67-FDA5-463A-90D2-1C2C62C74E98}" srcOrd="0" destOrd="0" presId="urn:microsoft.com/office/officeart/2018/2/layout/IconLabelList"/>
    <dgm:cxn modelId="{A6E4C82D-13DE-4AEC-8DDB-4862D221E66D}" type="presParOf" srcId="{52BAC099-B13F-4346-AA91-41D0805702ED}" destId="{C182BFA2-3ADF-409F-BCD7-20B715C9A152}" srcOrd="1" destOrd="0" presId="urn:microsoft.com/office/officeart/2018/2/layout/IconLabelList"/>
    <dgm:cxn modelId="{2DCBDAD5-5004-49D0-97CB-80EF91CB715B}" type="presParOf" srcId="{52BAC099-B13F-4346-AA91-41D0805702ED}" destId="{EF78D847-772E-4EC4-B65B-A32E20B6BCDD}" srcOrd="2" destOrd="0" presId="urn:microsoft.com/office/officeart/2018/2/layout/IconLabelList"/>
    <dgm:cxn modelId="{BCDFCAF8-0768-446D-974D-023A72A82034}" type="presParOf" srcId="{1B7D9396-8C43-44E2-8430-9CD60836503E}" destId="{78C43B65-8E9E-406A-99B7-2A72B7CD64D0}" srcOrd="7" destOrd="0" presId="urn:microsoft.com/office/officeart/2018/2/layout/IconLabelList"/>
    <dgm:cxn modelId="{2B40638D-1549-4033-915D-3CC165443484}" type="presParOf" srcId="{1B7D9396-8C43-44E2-8430-9CD60836503E}" destId="{97445BF7-AB0E-4265-8D88-EA5366ECA785}" srcOrd="8" destOrd="0" presId="urn:microsoft.com/office/officeart/2018/2/layout/IconLabelList"/>
    <dgm:cxn modelId="{CEA57236-440E-4884-A7D9-00AAE22108FA}" type="presParOf" srcId="{97445BF7-AB0E-4265-8D88-EA5366ECA785}" destId="{19232B0B-32B3-4756-94D8-0B3DCA738DBC}" srcOrd="0" destOrd="0" presId="urn:microsoft.com/office/officeart/2018/2/layout/IconLabelList"/>
    <dgm:cxn modelId="{188CD3BA-77C3-4715-A05B-040263B8BA46}" type="presParOf" srcId="{97445BF7-AB0E-4265-8D88-EA5366ECA785}" destId="{B0BBF96E-BEE5-4E78-86FF-FA3B8C5B409D}" srcOrd="1" destOrd="0" presId="urn:microsoft.com/office/officeart/2018/2/layout/IconLabelList"/>
    <dgm:cxn modelId="{227079AE-9AFE-417B-975F-B240277610FC}" type="presParOf" srcId="{97445BF7-AB0E-4265-8D88-EA5366ECA785}" destId="{0CD769C2-0028-421A-B952-06A8B4673035}"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565F3F-EB1B-4C50-A75E-571E1C49D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54493AB-19B0-45E6-9D4E-DDE237206E39}">
      <dgm:prSet/>
      <dgm:spPr/>
      <dgm:t>
        <a:bodyPr/>
        <a:lstStyle/>
        <a:p>
          <a:r>
            <a:rPr lang="nl-NL"/>
            <a:t>Encryption</a:t>
          </a:r>
          <a:endParaRPr lang="en-US"/>
        </a:p>
      </dgm:t>
    </dgm:pt>
    <dgm:pt modelId="{6E909948-B07D-4351-8A2E-050F45E0C07A}" type="parTrans" cxnId="{C0D2F678-2C18-476D-A240-ACC341AA0AE0}">
      <dgm:prSet/>
      <dgm:spPr/>
      <dgm:t>
        <a:bodyPr/>
        <a:lstStyle/>
        <a:p>
          <a:endParaRPr lang="en-US"/>
        </a:p>
      </dgm:t>
    </dgm:pt>
    <dgm:pt modelId="{DAC256A8-7CCF-4BE7-A3A4-25775DFEFCE6}" type="sibTrans" cxnId="{C0D2F678-2C18-476D-A240-ACC341AA0AE0}">
      <dgm:prSet/>
      <dgm:spPr/>
      <dgm:t>
        <a:bodyPr/>
        <a:lstStyle/>
        <a:p>
          <a:endParaRPr lang="en-US"/>
        </a:p>
      </dgm:t>
    </dgm:pt>
    <dgm:pt modelId="{A5E5C0E9-04A9-48D5-873F-720132F8F7AF}">
      <dgm:prSet/>
      <dgm:spPr/>
      <dgm:t>
        <a:bodyPr/>
        <a:lstStyle/>
        <a:p>
          <a:r>
            <a:rPr lang="nl-NL"/>
            <a:t>Authentication</a:t>
          </a:r>
          <a:endParaRPr lang="en-US"/>
        </a:p>
      </dgm:t>
    </dgm:pt>
    <dgm:pt modelId="{59E93311-F851-4D28-96F8-A23DBEAA9FB3}" type="parTrans" cxnId="{DF5F8DA4-3833-443B-AACD-F5C69135005B}">
      <dgm:prSet/>
      <dgm:spPr/>
      <dgm:t>
        <a:bodyPr/>
        <a:lstStyle/>
        <a:p>
          <a:endParaRPr lang="en-US"/>
        </a:p>
      </dgm:t>
    </dgm:pt>
    <dgm:pt modelId="{0D942817-CE73-45F7-91B6-70A850152D66}" type="sibTrans" cxnId="{DF5F8DA4-3833-443B-AACD-F5C69135005B}">
      <dgm:prSet/>
      <dgm:spPr/>
      <dgm:t>
        <a:bodyPr/>
        <a:lstStyle/>
        <a:p>
          <a:endParaRPr lang="en-US"/>
        </a:p>
      </dgm:t>
    </dgm:pt>
    <dgm:pt modelId="{A417B192-3D91-4FE3-9F50-12818D2F6A54}">
      <dgm:prSet/>
      <dgm:spPr/>
      <dgm:t>
        <a:bodyPr/>
        <a:lstStyle/>
        <a:p>
          <a:r>
            <a:rPr lang="nl-NL"/>
            <a:t>OAuth &amp; OpenID Connect</a:t>
          </a:r>
          <a:endParaRPr lang="en-US"/>
        </a:p>
      </dgm:t>
    </dgm:pt>
    <dgm:pt modelId="{51E34882-0CB7-4CC3-9800-9D8D673D6940}" type="parTrans" cxnId="{10612FFF-9405-4978-9F00-C044F33DC313}">
      <dgm:prSet/>
      <dgm:spPr/>
      <dgm:t>
        <a:bodyPr/>
        <a:lstStyle/>
        <a:p>
          <a:endParaRPr lang="en-US"/>
        </a:p>
      </dgm:t>
    </dgm:pt>
    <dgm:pt modelId="{AA64A45E-7708-4FFA-AAC6-EC1A54FA8E16}" type="sibTrans" cxnId="{10612FFF-9405-4978-9F00-C044F33DC313}">
      <dgm:prSet/>
      <dgm:spPr/>
      <dgm:t>
        <a:bodyPr/>
        <a:lstStyle/>
        <a:p>
          <a:endParaRPr lang="en-US"/>
        </a:p>
      </dgm:t>
    </dgm:pt>
    <dgm:pt modelId="{ED5EEE66-F6EF-4E02-8EA9-0DB2EF2F5360}">
      <dgm:prSet/>
      <dgm:spPr/>
      <dgm:t>
        <a:bodyPr/>
        <a:lstStyle/>
        <a:p>
          <a:r>
            <a:rPr lang="nl-NL"/>
            <a:t>Call Security Experts</a:t>
          </a:r>
          <a:endParaRPr lang="en-US"/>
        </a:p>
      </dgm:t>
    </dgm:pt>
    <dgm:pt modelId="{35275939-B7BD-4BA2-9558-29BB89EC0CC4}" type="parTrans" cxnId="{BEB5C918-E4DC-45E4-86BC-6631B4B4E677}">
      <dgm:prSet/>
      <dgm:spPr/>
      <dgm:t>
        <a:bodyPr/>
        <a:lstStyle/>
        <a:p>
          <a:endParaRPr lang="en-US"/>
        </a:p>
      </dgm:t>
    </dgm:pt>
    <dgm:pt modelId="{1B205ADE-E96C-4EC8-A827-62C2E827E8E4}" type="sibTrans" cxnId="{BEB5C918-E4DC-45E4-86BC-6631B4B4E677}">
      <dgm:prSet/>
      <dgm:spPr/>
      <dgm:t>
        <a:bodyPr/>
        <a:lstStyle/>
        <a:p>
          <a:endParaRPr lang="en-US"/>
        </a:p>
      </dgm:t>
    </dgm:pt>
    <dgm:pt modelId="{B238227D-753B-4D9A-AA4B-6C52F42B35F2}">
      <dgm:prSet/>
      <dgm:spPr/>
      <dgm:t>
        <a:bodyPr/>
        <a:lstStyle/>
        <a:p>
          <a:r>
            <a:rPr lang="en-US" dirty="0"/>
            <a:t>Audit, Log and Version</a:t>
          </a:r>
        </a:p>
      </dgm:t>
    </dgm:pt>
    <dgm:pt modelId="{7C907C7E-79A7-410B-B55C-6A6B1C3E4834}" type="parTrans" cxnId="{E2A5FD21-62A1-432D-AFCC-47DBA952419A}">
      <dgm:prSet/>
      <dgm:spPr/>
      <dgm:t>
        <a:bodyPr/>
        <a:lstStyle/>
        <a:p>
          <a:endParaRPr lang="en-US"/>
        </a:p>
      </dgm:t>
    </dgm:pt>
    <dgm:pt modelId="{15CE845C-2A03-47BB-B112-A18776560FE8}" type="sibTrans" cxnId="{E2A5FD21-62A1-432D-AFCC-47DBA952419A}">
      <dgm:prSet/>
      <dgm:spPr/>
      <dgm:t>
        <a:bodyPr/>
        <a:lstStyle/>
        <a:p>
          <a:endParaRPr lang="en-US"/>
        </a:p>
      </dgm:t>
    </dgm:pt>
    <dgm:pt modelId="{D90FC17B-3637-4573-BA2C-44BE4697C1C5}">
      <dgm:prSet/>
      <dgm:spPr/>
      <dgm:t>
        <a:bodyPr/>
        <a:lstStyle/>
        <a:p>
          <a:r>
            <a:rPr lang="en-US"/>
            <a:t>Share as Little as Possible</a:t>
          </a:r>
        </a:p>
      </dgm:t>
    </dgm:pt>
    <dgm:pt modelId="{0F3159CD-8A00-49AC-99AF-C63BD3097129}" type="parTrans" cxnId="{47AF02C9-BAA0-4BD4-9D4C-87AE5EE211B1}">
      <dgm:prSet/>
      <dgm:spPr/>
      <dgm:t>
        <a:bodyPr/>
        <a:lstStyle/>
        <a:p>
          <a:endParaRPr lang="en-US"/>
        </a:p>
      </dgm:t>
    </dgm:pt>
    <dgm:pt modelId="{BE0C5BEB-3E45-4121-BC0B-B9051990009B}" type="sibTrans" cxnId="{47AF02C9-BAA0-4BD4-9D4C-87AE5EE211B1}">
      <dgm:prSet/>
      <dgm:spPr/>
      <dgm:t>
        <a:bodyPr/>
        <a:lstStyle/>
        <a:p>
          <a:endParaRPr lang="en-US"/>
        </a:p>
      </dgm:t>
    </dgm:pt>
    <dgm:pt modelId="{6643AB2F-CA75-4512-86C1-9A3E072B55EC}">
      <dgm:prSet/>
      <dgm:spPr/>
      <dgm:t>
        <a:bodyPr/>
        <a:lstStyle/>
        <a:p>
          <a:r>
            <a:rPr lang="en-US"/>
            <a:t>System Protection with Throttling and Quotas</a:t>
          </a:r>
        </a:p>
      </dgm:t>
    </dgm:pt>
    <dgm:pt modelId="{6FDA425F-7887-46D1-BA0D-C2B606D3AB8E}" type="parTrans" cxnId="{98A5D480-1900-4EEC-A1D2-C0FFE39C8993}">
      <dgm:prSet/>
      <dgm:spPr/>
      <dgm:t>
        <a:bodyPr/>
        <a:lstStyle/>
        <a:p>
          <a:endParaRPr lang="en-US"/>
        </a:p>
      </dgm:t>
    </dgm:pt>
    <dgm:pt modelId="{EE56A79B-518E-4748-90CA-2BD2D3006D0A}" type="sibTrans" cxnId="{98A5D480-1900-4EEC-A1D2-C0FFE39C8993}">
      <dgm:prSet/>
      <dgm:spPr/>
      <dgm:t>
        <a:bodyPr/>
        <a:lstStyle/>
        <a:p>
          <a:endParaRPr lang="en-US"/>
        </a:p>
      </dgm:t>
    </dgm:pt>
    <dgm:pt modelId="{087A9F63-C1D0-4F70-B21A-62B3745D510B}">
      <dgm:prSet/>
      <dgm:spPr/>
      <dgm:t>
        <a:bodyPr/>
        <a:lstStyle/>
        <a:p>
          <a:r>
            <a:rPr lang="nl-NL"/>
            <a:t>Data Validation</a:t>
          </a:r>
          <a:endParaRPr lang="en-US"/>
        </a:p>
      </dgm:t>
    </dgm:pt>
    <dgm:pt modelId="{EA8BC0CA-2169-41B2-B1B2-CC974A8EDA25}" type="parTrans" cxnId="{E8C874CE-1261-4D0D-949C-6B9BBFD78E42}">
      <dgm:prSet/>
      <dgm:spPr/>
      <dgm:t>
        <a:bodyPr/>
        <a:lstStyle/>
        <a:p>
          <a:endParaRPr lang="en-US"/>
        </a:p>
      </dgm:t>
    </dgm:pt>
    <dgm:pt modelId="{897830D4-7D4C-4F80-A5CA-C57F71307A64}" type="sibTrans" cxnId="{E8C874CE-1261-4D0D-949C-6B9BBFD78E42}">
      <dgm:prSet/>
      <dgm:spPr/>
      <dgm:t>
        <a:bodyPr/>
        <a:lstStyle/>
        <a:p>
          <a:endParaRPr lang="en-US"/>
        </a:p>
      </dgm:t>
    </dgm:pt>
    <dgm:pt modelId="{225AFB2B-91F9-467E-B97D-CD68089A27F0}">
      <dgm:prSet/>
      <dgm:spPr/>
      <dgm:t>
        <a:bodyPr/>
        <a:lstStyle/>
        <a:p>
          <a:r>
            <a:rPr lang="nl-NL"/>
            <a:t>Infrastructure</a:t>
          </a:r>
          <a:endParaRPr lang="en-US"/>
        </a:p>
      </dgm:t>
    </dgm:pt>
    <dgm:pt modelId="{6B8C833A-DE86-465E-998B-3981A4F9549F}" type="parTrans" cxnId="{19BA0610-C4DE-4981-BC79-F32862D1DB25}">
      <dgm:prSet/>
      <dgm:spPr/>
      <dgm:t>
        <a:bodyPr/>
        <a:lstStyle/>
        <a:p>
          <a:endParaRPr lang="en-US"/>
        </a:p>
      </dgm:t>
    </dgm:pt>
    <dgm:pt modelId="{B1CBA7B6-4784-489E-A0DA-D4900984B688}" type="sibTrans" cxnId="{19BA0610-C4DE-4981-BC79-F32862D1DB25}">
      <dgm:prSet/>
      <dgm:spPr/>
      <dgm:t>
        <a:bodyPr/>
        <a:lstStyle/>
        <a:p>
          <a:endParaRPr lang="en-US"/>
        </a:p>
      </dgm:t>
    </dgm:pt>
    <dgm:pt modelId="{268201AA-E901-476A-AD76-A839977C8CFB}">
      <dgm:prSet/>
      <dgm:spPr/>
      <dgm:t>
        <a:bodyPr/>
        <a:lstStyle/>
        <a:p>
          <a:r>
            <a:rPr lang="nl-NL" dirty="0"/>
            <a:t>OWASP top 10</a:t>
          </a:r>
          <a:endParaRPr lang="en-US" dirty="0"/>
        </a:p>
      </dgm:t>
    </dgm:pt>
    <dgm:pt modelId="{D76F8450-90FA-4457-A694-05EDFE893F9B}" type="parTrans" cxnId="{69BCE64C-C1AB-47DF-BDC6-10AB8B997DCA}">
      <dgm:prSet/>
      <dgm:spPr/>
      <dgm:t>
        <a:bodyPr/>
        <a:lstStyle/>
        <a:p>
          <a:endParaRPr lang="en-US"/>
        </a:p>
      </dgm:t>
    </dgm:pt>
    <dgm:pt modelId="{14CFA94C-373D-4723-AACC-ACF11B51BE64}" type="sibTrans" cxnId="{69BCE64C-C1AB-47DF-BDC6-10AB8B997DCA}">
      <dgm:prSet/>
      <dgm:spPr/>
      <dgm:t>
        <a:bodyPr/>
        <a:lstStyle/>
        <a:p>
          <a:endParaRPr lang="en-US"/>
        </a:p>
      </dgm:t>
    </dgm:pt>
    <dgm:pt modelId="{ED9D402A-CF5E-46B3-837F-F9659135FD8A}">
      <dgm:prSet/>
      <dgm:spPr/>
      <dgm:t>
        <a:bodyPr/>
        <a:lstStyle/>
        <a:p>
          <a:r>
            <a:rPr lang="nl-NL"/>
            <a:t>API Firewalling</a:t>
          </a:r>
          <a:endParaRPr lang="en-US"/>
        </a:p>
      </dgm:t>
    </dgm:pt>
    <dgm:pt modelId="{2D18F56C-3A70-4EF9-ACC2-67F868EC1B13}" type="parTrans" cxnId="{B699C419-21FB-45D4-96BD-8E8BCE4CA723}">
      <dgm:prSet/>
      <dgm:spPr/>
      <dgm:t>
        <a:bodyPr/>
        <a:lstStyle/>
        <a:p>
          <a:endParaRPr lang="en-US"/>
        </a:p>
      </dgm:t>
    </dgm:pt>
    <dgm:pt modelId="{CD8A8F8E-1F5E-4008-9CC4-4B687133250D}" type="sibTrans" cxnId="{B699C419-21FB-45D4-96BD-8E8BCE4CA723}">
      <dgm:prSet/>
      <dgm:spPr/>
      <dgm:t>
        <a:bodyPr/>
        <a:lstStyle/>
        <a:p>
          <a:endParaRPr lang="en-US"/>
        </a:p>
      </dgm:t>
    </dgm:pt>
    <dgm:pt modelId="{A5A727DC-CC76-42D8-B8D9-07B9DB70ACC6}">
      <dgm:prSet/>
      <dgm:spPr/>
      <dgm:t>
        <a:bodyPr/>
        <a:lstStyle/>
        <a:p>
          <a:r>
            <a:rPr lang="nl-NL"/>
            <a:t>API Gateway</a:t>
          </a:r>
          <a:endParaRPr lang="en-US"/>
        </a:p>
      </dgm:t>
    </dgm:pt>
    <dgm:pt modelId="{54B8A2CA-3FB2-4644-BEEC-DDF9582DD799}" type="parTrans" cxnId="{27F58632-3654-4156-AB09-7CA654577EB3}">
      <dgm:prSet/>
      <dgm:spPr/>
      <dgm:t>
        <a:bodyPr/>
        <a:lstStyle/>
        <a:p>
          <a:endParaRPr lang="en-US"/>
        </a:p>
      </dgm:t>
    </dgm:pt>
    <dgm:pt modelId="{691F238B-4F7E-4182-935E-7B6FF6B15F08}" type="sibTrans" cxnId="{27F58632-3654-4156-AB09-7CA654577EB3}">
      <dgm:prSet/>
      <dgm:spPr/>
      <dgm:t>
        <a:bodyPr/>
        <a:lstStyle/>
        <a:p>
          <a:endParaRPr lang="en-US"/>
        </a:p>
      </dgm:t>
    </dgm:pt>
    <dgm:pt modelId="{21C1B99A-4344-410F-9BEC-A1D6770EE37E}" type="pres">
      <dgm:prSet presAssocID="{D8565F3F-EB1B-4C50-A75E-571E1C49D8A3}" presName="diagram" presStyleCnt="0">
        <dgm:presLayoutVars>
          <dgm:dir/>
          <dgm:resizeHandles val="exact"/>
        </dgm:presLayoutVars>
      </dgm:prSet>
      <dgm:spPr/>
    </dgm:pt>
    <dgm:pt modelId="{709E92A5-0AA2-45A8-B1A5-AB9E0D8C7557}" type="pres">
      <dgm:prSet presAssocID="{254493AB-19B0-45E6-9D4E-DDE237206E39}" presName="node" presStyleLbl="node1" presStyleIdx="0" presStyleCnt="12">
        <dgm:presLayoutVars>
          <dgm:bulletEnabled val="1"/>
        </dgm:presLayoutVars>
      </dgm:prSet>
      <dgm:spPr/>
    </dgm:pt>
    <dgm:pt modelId="{F3516E5E-6736-4357-A388-87321F3E84E2}" type="pres">
      <dgm:prSet presAssocID="{DAC256A8-7CCF-4BE7-A3A4-25775DFEFCE6}" presName="sibTrans" presStyleCnt="0"/>
      <dgm:spPr/>
    </dgm:pt>
    <dgm:pt modelId="{11FF2CA4-BD71-43A4-84E2-3D0C7AA5DCAF}" type="pres">
      <dgm:prSet presAssocID="{A5E5C0E9-04A9-48D5-873F-720132F8F7AF}" presName="node" presStyleLbl="node1" presStyleIdx="1" presStyleCnt="12">
        <dgm:presLayoutVars>
          <dgm:bulletEnabled val="1"/>
        </dgm:presLayoutVars>
      </dgm:prSet>
      <dgm:spPr/>
    </dgm:pt>
    <dgm:pt modelId="{6CF34001-C8C4-49D7-A0E0-95D3E2FFBA81}" type="pres">
      <dgm:prSet presAssocID="{0D942817-CE73-45F7-91B6-70A850152D66}" presName="sibTrans" presStyleCnt="0"/>
      <dgm:spPr/>
    </dgm:pt>
    <dgm:pt modelId="{CA921C21-B9D3-4B23-811E-A835444DC758}" type="pres">
      <dgm:prSet presAssocID="{A417B192-3D91-4FE3-9F50-12818D2F6A54}" presName="node" presStyleLbl="node1" presStyleIdx="2" presStyleCnt="12">
        <dgm:presLayoutVars>
          <dgm:bulletEnabled val="1"/>
        </dgm:presLayoutVars>
      </dgm:prSet>
      <dgm:spPr/>
    </dgm:pt>
    <dgm:pt modelId="{B1E65788-0DA0-41F9-8EA5-9938CA927944}" type="pres">
      <dgm:prSet presAssocID="{AA64A45E-7708-4FFA-AAC6-EC1A54FA8E16}" presName="sibTrans" presStyleCnt="0"/>
      <dgm:spPr/>
    </dgm:pt>
    <dgm:pt modelId="{33CFA05D-FA91-471A-A476-251255C41F13}" type="pres">
      <dgm:prSet presAssocID="{ED5EEE66-F6EF-4E02-8EA9-0DB2EF2F5360}" presName="node" presStyleLbl="node1" presStyleIdx="3" presStyleCnt="12">
        <dgm:presLayoutVars>
          <dgm:bulletEnabled val="1"/>
        </dgm:presLayoutVars>
      </dgm:prSet>
      <dgm:spPr/>
    </dgm:pt>
    <dgm:pt modelId="{9506A945-A504-4A79-9226-D9F8486AF01F}" type="pres">
      <dgm:prSet presAssocID="{1B205ADE-E96C-4EC8-A827-62C2E827E8E4}" presName="sibTrans" presStyleCnt="0"/>
      <dgm:spPr/>
    </dgm:pt>
    <dgm:pt modelId="{604C889A-D996-4644-ABA1-D4C2605969EC}" type="pres">
      <dgm:prSet presAssocID="{B238227D-753B-4D9A-AA4B-6C52F42B35F2}" presName="node" presStyleLbl="node1" presStyleIdx="4" presStyleCnt="12">
        <dgm:presLayoutVars>
          <dgm:bulletEnabled val="1"/>
        </dgm:presLayoutVars>
      </dgm:prSet>
      <dgm:spPr/>
    </dgm:pt>
    <dgm:pt modelId="{28CE2782-924C-4E71-8AE2-3E0B9B12598A}" type="pres">
      <dgm:prSet presAssocID="{15CE845C-2A03-47BB-B112-A18776560FE8}" presName="sibTrans" presStyleCnt="0"/>
      <dgm:spPr/>
    </dgm:pt>
    <dgm:pt modelId="{A5085327-1BFD-4C03-B94F-25A7D8F7E561}" type="pres">
      <dgm:prSet presAssocID="{D90FC17B-3637-4573-BA2C-44BE4697C1C5}" presName="node" presStyleLbl="node1" presStyleIdx="5" presStyleCnt="12">
        <dgm:presLayoutVars>
          <dgm:bulletEnabled val="1"/>
        </dgm:presLayoutVars>
      </dgm:prSet>
      <dgm:spPr/>
    </dgm:pt>
    <dgm:pt modelId="{0611335A-D10B-4379-9744-0B336AC1758A}" type="pres">
      <dgm:prSet presAssocID="{BE0C5BEB-3E45-4121-BC0B-B9051990009B}" presName="sibTrans" presStyleCnt="0"/>
      <dgm:spPr/>
    </dgm:pt>
    <dgm:pt modelId="{24501F56-5EFE-41AA-AE07-883E874965BD}" type="pres">
      <dgm:prSet presAssocID="{6643AB2F-CA75-4512-86C1-9A3E072B55EC}" presName="node" presStyleLbl="node1" presStyleIdx="6" presStyleCnt="12">
        <dgm:presLayoutVars>
          <dgm:bulletEnabled val="1"/>
        </dgm:presLayoutVars>
      </dgm:prSet>
      <dgm:spPr/>
    </dgm:pt>
    <dgm:pt modelId="{0178F07D-17F0-425D-9CEF-AB8E8EDEDBA6}" type="pres">
      <dgm:prSet presAssocID="{EE56A79B-518E-4748-90CA-2BD2D3006D0A}" presName="sibTrans" presStyleCnt="0"/>
      <dgm:spPr/>
    </dgm:pt>
    <dgm:pt modelId="{90CDBCCC-7CE6-4357-B77E-26CC23F23E31}" type="pres">
      <dgm:prSet presAssocID="{087A9F63-C1D0-4F70-B21A-62B3745D510B}" presName="node" presStyleLbl="node1" presStyleIdx="7" presStyleCnt="12">
        <dgm:presLayoutVars>
          <dgm:bulletEnabled val="1"/>
        </dgm:presLayoutVars>
      </dgm:prSet>
      <dgm:spPr/>
    </dgm:pt>
    <dgm:pt modelId="{F50A807F-AFF5-4713-95D6-124C83C37444}" type="pres">
      <dgm:prSet presAssocID="{897830D4-7D4C-4F80-A5CA-C57F71307A64}" presName="sibTrans" presStyleCnt="0"/>
      <dgm:spPr/>
    </dgm:pt>
    <dgm:pt modelId="{BAEA6354-EF25-4976-9613-FCCC58D4E0FB}" type="pres">
      <dgm:prSet presAssocID="{225AFB2B-91F9-467E-B97D-CD68089A27F0}" presName="node" presStyleLbl="node1" presStyleIdx="8" presStyleCnt="12">
        <dgm:presLayoutVars>
          <dgm:bulletEnabled val="1"/>
        </dgm:presLayoutVars>
      </dgm:prSet>
      <dgm:spPr/>
    </dgm:pt>
    <dgm:pt modelId="{4D7CE204-4753-4282-AA06-20AFA3A04C11}" type="pres">
      <dgm:prSet presAssocID="{B1CBA7B6-4784-489E-A0DA-D4900984B688}" presName="sibTrans" presStyleCnt="0"/>
      <dgm:spPr/>
    </dgm:pt>
    <dgm:pt modelId="{DC566DDC-576F-4779-9D3B-41733D07E41C}" type="pres">
      <dgm:prSet presAssocID="{268201AA-E901-476A-AD76-A839977C8CFB}" presName="node" presStyleLbl="node1" presStyleIdx="9" presStyleCnt="12">
        <dgm:presLayoutVars>
          <dgm:bulletEnabled val="1"/>
        </dgm:presLayoutVars>
      </dgm:prSet>
      <dgm:spPr/>
    </dgm:pt>
    <dgm:pt modelId="{2F24CE4A-9760-415A-9236-88D41F263AB8}" type="pres">
      <dgm:prSet presAssocID="{14CFA94C-373D-4723-AACC-ACF11B51BE64}" presName="sibTrans" presStyleCnt="0"/>
      <dgm:spPr/>
    </dgm:pt>
    <dgm:pt modelId="{5610F028-2603-4DEA-BB06-BB5FC8A53BB3}" type="pres">
      <dgm:prSet presAssocID="{ED9D402A-CF5E-46B3-837F-F9659135FD8A}" presName="node" presStyleLbl="node1" presStyleIdx="10" presStyleCnt="12">
        <dgm:presLayoutVars>
          <dgm:bulletEnabled val="1"/>
        </dgm:presLayoutVars>
      </dgm:prSet>
      <dgm:spPr/>
    </dgm:pt>
    <dgm:pt modelId="{98086E80-74A4-4701-8BB8-0F3DC7163AE1}" type="pres">
      <dgm:prSet presAssocID="{CD8A8F8E-1F5E-4008-9CC4-4B687133250D}" presName="sibTrans" presStyleCnt="0"/>
      <dgm:spPr/>
    </dgm:pt>
    <dgm:pt modelId="{7452BA89-8550-4A0D-924F-C26F7E1AFE69}" type="pres">
      <dgm:prSet presAssocID="{A5A727DC-CC76-42D8-B8D9-07B9DB70ACC6}" presName="node" presStyleLbl="node1" presStyleIdx="11" presStyleCnt="12">
        <dgm:presLayoutVars>
          <dgm:bulletEnabled val="1"/>
        </dgm:presLayoutVars>
      </dgm:prSet>
      <dgm:spPr/>
    </dgm:pt>
  </dgm:ptLst>
  <dgm:cxnLst>
    <dgm:cxn modelId="{7CD0C705-E32E-4304-8092-6DBADE455A52}" type="presOf" srcId="{A417B192-3D91-4FE3-9F50-12818D2F6A54}" destId="{CA921C21-B9D3-4B23-811E-A835444DC758}" srcOrd="0" destOrd="0" presId="urn:microsoft.com/office/officeart/2005/8/layout/default"/>
    <dgm:cxn modelId="{19BA0610-C4DE-4981-BC79-F32862D1DB25}" srcId="{D8565F3F-EB1B-4C50-A75E-571E1C49D8A3}" destId="{225AFB2B-91F9-467E-B97D-CD68089A27F0}" srcOrd="8" destOrd="0" parTransId="{6B8C833A-DE86-465E-998B-3981A4F9549F}" sibTransId="{B1CBA7B6-4784-489E-A0DA-D4900984B688}"/>
    <dgm:cxn modelId="{BEB5C918-E4DC-45E4-86BC-6631B4B4E677}" srcId="{D8565F3F-EB1B-4C50-A75E-571E1C49D8A3}" destId="{ED5EEE66-F6EF-4E02-8EA9-0DB2EF2F5360}" srcOrd="3" destOrd="0" parTransId="{35275939-B7BD-4BA2-9558-29BB89EC0CC4}" sibTransId="{1B205ADE-E96C-4EC8-A827-62C2E827E8E4}"/>
    <dgm:cxn modelId="{B699C419-21FB-45D4-96BD-8E8BCE4CA723}" srcId="{D8565F3F-EB1B-4C50-A75E-571E1C49D8A3}" destId="{ED9D402A-CF5E-46B3-837F-F9659135FD8A}" srcOrd="10" destOrd="0" parTransId="{2D18F56C-3A70-4EF9-ACC2-67F868EC1B13}" sibTransId="{CD8A8F8E-1F5E-4008-9CC4-4B687133250D}"/>
    <dgm:cxn modelId="{E2A5FD21-62A1-432D-AFCC-47DBA952419A}" srcId="{D8565F3F-EB1B-4C50-A75E-571E1C49D8A3}" destId="{B238227D-753B-4D9A-AA4B-6C52F42B35F2}" srcOrd="4" destOrd="0" parTransId="{7C907C7E-79A7-410B-B55C-6A6B1C3E4834}" sibTransId="{15CE845C-2A03-47BB-B112-A18776560FE8}"/>
    <dgm:cxn modelId="{F4B29D22-3A8D-437E-B7FA-55F3BBBC2315}" type="presOf" srcId="{D90FC17B-3637-4573-BA2C-44BE4697C1C5}" destId="{A5085327-1BFD-4C03-B94F-25A7D8F7E561}" srcOrd="0" destOrd="0" presId="urn:microsoft.com/office/officeart/2005/8/layout/default"/>
    <dgm:cxn modelId="{27F58632-3654-4156-AB09-7CA654577EB3}" srcId="{D8565F3F-EB1B-4C50-A75E-571E1C49D8A3}" destId="{A5A727DC-CC76-42D8-B8D9-07B9DB70ACC6}" srcOrd="11" destOrd="0" parTransId="{54B8A2CA-3FB2-4644-BEEC-DDF9582DD799}" sibTransId="{691F238B-4F7E-4182-935E-7B6FF6B15F08}"/>
    <dgm:cxn modelId="{8F887A62-382E-41B4-B141-14830A044E0E}" type="presOf" srcId="{D8565F3F-EB1B-4C50-A75E-571E1C49D8A3}" destId="{21C1B99A-4344-410F-9BEC-A1D6770EE37E}" srcOrd="0" destOrd="0" presId="urn:microsoft.com/office/officeart/2005/8/layout/default"/>
    <dgm:cxn modelId="{69BCE64C-C1AB-47DF-BDC6-10AB8B997DCA}" srcId="{D8565F3F-EB1B-4C50-A75E-571E1C49D8A3}" destId="{268201AA-E901-476A-AD76-A839977C8CFB}" srcOrd="9" destOrd="0" parTransId="{D76F8450-90FA-4457-A694-05EDFE893F9B}" sibTransId="{14CFA94C-373D-4723-AACC-ACF11B51BE64}"/>
    <dgm:cxn modelId="{6E5D854E-F750-489C-B3B0-07877E657CF6}" type="presOf" srcId="{A5E5C0E9-04A9-48D5-873F-720132F8F7AF}" destId="{11FF2CA4-BD71-43A4-84E2-3D0C7AA5DCAF}" srcOrd="0" destOrd="0" presId="urn:microsoft.com/office/officeart/2005/8/layout/default"/>
    <dgm:cxn modelId="{C0D2F678-2C18-476D-A240-ACC341AA0AE0}" srcId="{D8565F3F-EB1B-4C50-A75E-571E1C49D8A3}" destId="{254493AB-19B0-45E6-9D4E-DDE237206E39}" srcOrd="0" destOrd="0" parTransId="{6E909948-B07D-4351-8A2E-050F45E0C07A}" sibTransId="{DAC256A8-7CCF-4BE7-A3A4-25775DFEFCE6}"/>
    <dgm:cxn modelId="{B1BB197E-BB5A-43C0-8D60-F64A8C943686}" type="presOf" srcId="{A5A727DC-CC76-42D8-B8D9-07B9DB70ACC6}" destId="{7452BA89-8550-4A0D-924F-C26F7E1AFE69}" srcOrd="0" destOrd="0" presId="urn:microsoft.com/office/officeart/2005/8/layout/default"/>
    <dgm:cxn modelId="{98A5D480-1900-4EEC-A1D2-C0FFE39C8993}" srcId="{D8565F3F-EB1B-4C50-A75E-571E1C49D8A3}" destId="{6643AB2F-CA75-4512-86C1-9A3E072B55EC}" srcOrd="6" destOrd="0" parTransId="{6FDA425F-7887-46D1-BA0D-C2B606D3AB8E}" sibTransId="{EE56A79B-518E-4748-90CA-2BD2D3006D0A}"/>
    <dgm:cxn modelId="{B8182590-960D-4FE1-84CF-EF6E03567D69}" type="presOf" srcId="{225AFB2B-91F9-467E-B97D-CD68089A27F0}" destId="{BAEA6354-EF25-4976-9613-FCCC58D4E0FB}" srcOrd="0" destOrd="0" presId="urn:microsoft.com/office/officeart/2005/8/layout/default"/>
    <dgm:cxn modelId="{DF5F8DA4-3833-443B-AACD-F5C69135005B}" srcId="{D8565F3F-EB1B-4C50-A75E-571E1C49D8A3}" destId="{A5E5C0E9-04A9-48D5-873F-720132F8F7AF}" srcOrd="1" destOrd="0" parTransId="{59E93311-F851-4D28-96F8-A23DBEAA9FB3}" sibTransId="{0D942817-CE73-45F7-91B6-70A850152D66}"/>
    <dgm:cxn modelId="{C6A699A5-5E32-4A2E-AE44-C6EB85D1A339}" type="presOf" srcId="{B238227D-753B-4D9A-AA4B-6C52F42B35F2}" destId="{604C889A-D996-4644-ABA1-D4C2605969EC}" srcOrd="0" destOrd="0" presId="urn:microsoft.com/office/officeart/2005/8/layout/default"/>
    <dgm:cxn modelId="{8380DBA6-494A-4AD4-ADAA-E8425A591171}" type="presOf" srcId="{254493AB-19B0-45E6-9D4E-DDE237206E39}" destId="{709E92A5-0AA2-45A8-B1A5-AB9E0D8C7557}" srcOrd="0" destOrd="0" presId="urn:microsoft.com/office/officeart/2005/8/layout/default"/>
    <dgm:cxn modelId="{4E477EB9-2597-41AB-869C-DFC1784A585B}" type="presOf" srcId="{268201AA-E901-476A-AD76-A839977C8CFB}" destId="{DC566DDC-576F-4779-9D3B-41733D07E41C}" srcOrd="0" destOrd="0" presId="urn:microsoft.com/office/officeart/2005/8/layout/default"/>
    <dgm:cxn modelId="{AE233CC2-3930-4A1A-BEA5-24273905B91C}" type="presOf" srcId="{ED9D402A-CF5E-46B3-837F-F9659135FD8A}" destId="{5610F028-2603-4DEA-BB06-BB5FC8A53BB3}" srcOrd="0" destOrd="0" presId="urn:microsoft.com/office/officeart/2005/8/layout/default"/>
    <dgm:cxn modelId="{47AF02C9-BAA0-4BD4-9D4C-87AE5EE211B1}" srcId="{D8565F3F-EB1B-4C50-A75E-571E1C49D8A3}" destId="{D90FC17B-3637-4573-BA2C-44BE4697C1C5}" srcOrd="5" destOrd="0" parTransId="{0F3159CD-8A00-49AC-99AF-C63BD3097129}" sibTransId="{BE0C5BEB-3E45-4121-BC0B-B9051990009B}"/>
    <dgm:cxn modelId="{E8C874CE-1261-4D0D-949C-6B9BBFD78E42}" srcId="{D8565F3F-EB1B-4C50-A75E-571E1C49D8A3}" destId="{087A9F63-C1D0-4F70-B21A-62B3745D510B}" srcOrd="7" destOrd="0" parTransId="{EA8BC0CA-2169-41B2-B1B2-CC974A8EDA25}" sibTransId="{897830D4-7D4C-4F80-A5CA-C57F71307A64}"/>
    <dgm:cxn modelId="{D8A9C7DA-2DA7-465D-A7E2-54F4B6AEB585}" type="presOf" srcId="{ED5EEE66-F6EF-4E02-8EA9-0DB2EF2F5360}" destId="{33CFA05D-FA91-471A-A476-251255C41F13}" srcOrd="0" destOrd="0" presId="urn:microsoft.com/office/officeart/2005/8/layout/default"/>
    <dgm:cxn modelId="{81EB42DE-109C-4F87-BB80-9D9F945C55C8}" type="presOf" srcId="{087A9F63-C1D0-4F70-B21A-62B3745D510B}" destId="{90CDBCCC-7CE6-4357-B77E-26CC23F23E31}" srcOrd="0" destOrd="0" presId="urn:microsoft.com/office/officeart/2005/8/layout/default"/>
    <dgm:cxn modelId="{198E68F8-4704-4448-B8D1-88A3B238F62A}" type="presOf" srcId="{6643AB2F-CA75-4512-86C1-9A3E072B55EC}" destId="{24501F56-5EFE-41AA-AE07-883E874965BD}" srcOrd="0" destOrd="0" presId="urn:microsoft.com/office/officeart/2005/8/layout/default"/>
    <dgm:cxn modelId="{10612FFF-9405-4978-9F00-C044F33DC313}" srcId="{D8565F3F-EB1B-4C50-A75E-571E1C49D8A3}" destId="{A417B192-3D91-4FE3-9F50-12818D2F6A54}" srcOrd="2" destOrd="0" parTransId="{51E34882-0CB7-4CC3-9800-9D8D673D6940}" sibTransId="{AA64A45E-7708-4FFA-AAC6-EC1A54FA8E16}"/>
    <dgm:cxn modelId="{EB3AB5FB-C0B6-4B13-8486-D12AFA3A4629}" type="presParOf" srcId="{21C1B99A-4344-410F-9BEC-A1D6770EE37E}" destId="{709E92A5-0AA2-45A8-B1A5-AB9E0D8C7557}" srcOrd="0" destOrd="0" presId="urn:microsoft.com/office/officeart/2005/8/layout/default"/>
    <dgm:cxn modelId="{F10DFC87-9C57-4D79-9D8F-774E210BE2FA}" type="presParOf" srcId="{21C1B99A-4344-410F-9BEC-A1D6770EE37E}" destId="{F3516E5E-6736-4357-A388-87321F3E84E2}" srcOrd="1" destOrd="0" presId="urn:microsoft.com/office/officeart/2005/8/layout/default"/>
    <dgm:cxn modelId="{56EAC052-046E-47A9-9182-29794C562CAA}" type="presParOf" srcId="{21C1B99A-4344-410F-9BEC-A1D6770EE37E}" destId="{11FF2CA4-BD71-43A4-84E2-3D0C7AA5DCAF}" srcOrd="2" destOrd="0" presId="urn:microsoft.com/office/officeart/2005/8/layout/default"/>
    <dgm:cxn modelId="{D9E66BB4-A48A-49E5-976E-5ABE2F04D15C}" type="presParOf" srcId="{21C1B99A-4344-410F-9BEC-A1D6770EE37E}" destId="{6CF34001-C8C4-49D7-A0E0-95D3E2FFBA81}" srcOrd="3" destOrd="0" presId="urn:microsoft.com/office/officeart/2005/8/layout/default"/>
    <dgm:cxn modelId="{F97BA099-416C-4D7E-805C-0353403EDEC4}" type="presParOf" srcId="{21C1B99A-4344-410F-9BEC-A1D6770EE37E}" destId="{CA921C21-B9D3-4B23-811E-A835444DC758}" srcOrd="4" destOrd="0" presId="urn:microsoft.com/office/officeart/2005/8/layout/default"/>
    <dgm:cxn modelId="{A8EE1FE1-6B54-4330-8C40-11216DCC89A8}" type="presParOf" srcId="{21C1B99A-4344-410F-9BEC-A1D6770EE37E}" destId="{B1E65788-0DA0-41F9-8EA5-9938CA927944}" srcOrd="5" destOrd="0" presId="urn:microsoft.com/office/officeart/2005/8/layout/default"/>
    <dgm:cxn modelId="{B2155B47-6879-423E-BFA4-3E73330666CD}" type="presParOf" srcId="{21C1B99A-4344-410F-9BEC-A1D6770EE37E}" destId="{33CFA05D-FA91-471A-A476-251255C41F13}" srcOrd="6" destOrd="0" presId="urn:microsoft.com/office/officeart/2005/8/layout/default"/>
    <dgm:cxn modelId="{7F185C70-783A-4F9D-A8E7-81D70C3B6352}" type="presParOf" srcId="{21C1B99A-4344-410F-9BEC-A1D6770EE37E}" destId="{9506A945-A504-4A79-9226-D9F8486AF01F}" srcOrd="7" destOrd="0" presId="urn:microsoft.com/office/officeart/2005/8/layout/default"/>
    <dgm:cxn modelId="{0CE40930-3174-4A11-A450-179CC575BBE6}" type="presParOf" srcId="{21C1B99A-4344-410F-9BEC-A1D6770EE37E}" destId="{604C889A-D996-4644-ABA1-D4C2605969EC}" srcOrd="8" destOrd="0" presId="urn:microsoft.com/office/officeart/2005/8/layout/default"/>
    <dgm:cxn modelId="{1873D0E0-766A-43C1-93BA-CE0F4C0D6582}" type="presParOf" srcId="{21C1B99A-4344-410F-9BEC-A1D6770EE37E}" destId="{28CE2782-924C-4E71-8AE2-3E0B9B12598A}" srcOrd="9" destOrd="0" presId="urn:microsoft.com/office/officeart/2005/8/layout/default"/>
    <dgm:cxn modelId="{087AAADA-6801-4014-A9CF-263EABD8B12D}" type="presParOf" srcId="{21C1B99A-4344-410F-9BEC-A1D6770EE37E}" destId="{A5085327-1BFD-4C03-B94F-25A7D8F7E561}" srcOrd="10" destOrd="0" presId="urn:microsoft.com/office/officeart/2005/8/layout/default"/>
    <dgm:cxn modelId="{DE90C527-BA7A-4CFF-A92E-1DF71D071151}" type="presParOf" srcId="{21C1B99A-4344-410F-9BEC-A1D6770EE37E}" destId="{0611335A-D10B-4379-9744-0B336AC1758A}" srcOrd="11" destOrd="0" presId="urn:microsoft.com/office/officeart/2005/8/layout/default"/>
    <dgm:cxn modelId="{834BD612-16E0-455D-9396-784233FE9C57}" type="presParOf" srcId="{21C1B99A-4344-410F-9BEC-A1D6770EE37E}" destId="{24501F56-5EFE-41AA-AE07-883E874965BD}" srcOrd="12" destOrd="0" presId="urn:microsoft.com/office/officeart/2005/8/layout/default"/>
    <dgm:cxn modelId="{057F3DD6-0758-4FF9-8766-85BAD059AC3E}" type="presParOf" srcId="{21C1B99A-4344-410F-9BEC-A1D6770EE37E}" destId="{0178F07D-17F0-425D-9CEF-AB8E8EDEDBA6}" srcOrd="13" destOrd="0" presId="urn:microsoft.com/office/officeart/2005/8/layout/default"/>
    <dgm:cxn modelId="{82E18473-02D6-4789-8AA5-5C43B126EF4B}" type="presParOf" srcId="{21C1B99A-4344-410F-9BEC-A1D6770EE37E}" destId="{90CDBCCC-7CE6-4357-B77E-26CC23F23E31}" srcOrd="14" destOrd="0" presId="urn:microsoft.com/office/officeart/2005/8/layout/default"/>
    <dgm:cxn modelId="{2E67E427-227F-4835-A3C6-97BA2E317C6C}" type="presParOf" srcId="{21C1B99A-4344-410F-9BEC-A1D6770EE37E}" destId="{F50A807F-AFF5-4713-95D6-124C83C37444}" srcOrd="15" destOrd="0" presId="urn:microsoft.com/office/officeart/2005/8/layout/default"/>
    <dgm:cxn modelId="{280E66C3-4FD0-47B7-ABAD-38963B9A131D}" type="presParOf" srcId="{21C1B99A-4344-410F-9BEC-A1D6770EE37E}" destId="{BAEA6354-EF25-4976-9613-FCCC58D4E0FB}" srcOrd="16" destOrd="0" presId="urn:microsoft.com/office/officeart/2005/8/layout/default"/>
    <dgm:cxn modelId="{9683E494-834F-4BB5-9956-8B1D998E639D}" type="presParOf" srcId="{21C1B99A-4344-410F-9BEC-A1D6770EE37E}" destId="{4D7CE204-4753-4282-AA06-20AFA3A04C11}" srcOrd="17" destOrd="0" presId="urn:microsoft.com/office/officeart/2005/8/layout/default"/>
    <dgm:cxn modelId="{9178BC50-903D-40CE-B034-2481D8214291}" type="presParOf" srcId="{21C1B99A-4344-410F-9BEC-A1D6770EE37E}" destId="{DC566DDC-576F-4779-9D3B-41733D07E41C}" srcOrd="18" destOrd="0" presId="urn:microsoft.com/office/officeart/2005/8/layout/default"/>
    <dgm:cxn modelId="{89485280-8498-4E58-A2BC-B186FE96BE1E}" type="presParOf" srcId="{21C1B99A-4344-410F-9BEC-A1D6770EE37E}" destId="{2F24CE4A-9760-415A-9236-88D41F263AB8}" srcOrd="19" destOrd="0" presId="urn:microsoft.com/office/officeart/2005/8/layout/default"/>
    <dgm:cxn modelId="{74CFCA29-29F5-4B81-92BE-144F043DDD16}" type="presParOf" srcId="{21C1B99A-4344-410F-9BEC-A1D6770EE37E}" destId="{5610F028-2603-4DEA-BB06-BB5FC8A53BB3}" srcOrd="20" destOrd="0" presId="urn:microsoft.com/office/officeart/2005/8/layout/default"/>
    <dgm:cxn modelId="{ED95A7C8-E8F5-48CE-8A47-8F37C52550A6}" type="presParOf" srcId="{21C1B99A-4344-410F-9BEC-A1D6770EE37E}" destId="{98086E80-74A4-4701-8BB8-0F3DC7163AE1}" srcOrd="21" destOrd="0" presId="urn:microsoft.com/office/officeart/2005/8/layout/default"/>
    <dgm:cxn modelId="{E0A40EDB-0E6E-4055-B83A-C31CBD073268}" type="presParOf" srcId="{21C1B99A-4344-410F-9BEC-A1D6770EE37E}" destId="{7452BA89-8550-4A0D-924F-C26F7E1AFE69}"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EBCB49-6D4F-4CFA-81D6-3C00075DF9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5518CB-56BC-46DE-AE1D-5584286F1A70}">
      <dgm:prSet/>
      <dgm:spPr>
        <a:ln>
          <a:noFill/>
        </a:ln>
      </dgm:spPr>
      <dgm:t>
        <a:bodyPr/>
        <a:lstStyle/>
        <a:p>
          <a:r>
            <a:rPr lang="nl-NL"/>
            <a:t>Broken object level authorization</a:t>
          </a:r>
          <a:endParaRPr lang="en-US"/>
        </a:p>
      </dgm:t>
    </dgm:pt>
    <dgm:pt modelId="{30233615-26B0-47B3-8CC2-1BA7EDF2E107}" type="parTrans" cxnId="{3440CD6D-1AF7-4BCB-81EB-24329C8A1421}">
      <dgm:prSet/>
      <dgm:spPr/>
      <dgm:t>
        <a:bodyPr/>
        <a:lstStyle/>
        <a:p>
          <a:endParaRPr lang="en-US"/>
        </a:p>
      </dgm:t>
    </dgm:pt>
    <dgm:pt modelId="{7461F6B7-7B0A-41C2-B9BF-B23D734FEA5E}" type="sibTrans" cxnId="{3440CD6D-1AF7-4BCB-81EB-24329C8A1421}">
      <dgm:prSet/>
      <dgm:spPr/>
      <dgm:t>
        <a:bodyPr/>
        <a:lstStyle/>
        <a:p>
          <a:endParaRPr lang="en-US"/>
        </a:p>
      </dgm:t>
    </dgm:pt>
    <dgm:pt modelId="{5AE8DAB8-41CE-4119-8B26-0D07B3394164}">
      <dgm:prSet/>
      <dgm:spPr>
        <a:ln>
          <a:noFill/>
        </a:ln>
      </dgm:spPr>
      <dgm:t>
        <a:bodyPr/>
        <a:lstStyle/>
        <a:p>
          <a:r>
            <a:rPr lang="nl-NL" dirty="0" err="1"/>
            <a:t>Broken</a:t>
          </a:r>
          <a:r>
            <a:rPr lang="nl-NL" dirty="0"/>
            <a:t> </a:t>
          </a:r>
          <a:r>
            <a:rPr lang="nl-NL" dirty="0" err="1"/>
            <a:t>authentication</a:t>
          </a:r>
          <a:endParaRPr lang="en-US" dirty="0"/>
        </a:p>
      </dgm:t>
    </dgm:pt>
    <dgm:pt modelId="{D6D4C579-644B-4ECF-AA37-7A2E44661CDA}" type="parTrans" cxnId="{85CD7AE8-785A-40D9-994C-289F2919200B}">
      <dgm:prSet/>
      <dgm:spPr/>
      <dgm:t>
        <a:bodyPr/>
        <a:lstStyle/>
        <a:p>
          <a:endParaRPr lang="en-US"/>
        </a:p>
      </dgm:t>
    </dgm:pt>
    <dgm:pt modelId="{08F5DBC9-0F51-4C51-B1FA-2CFA0E7DDE79}" type="sibTrans" cxnId="{85CD7AE8-785A-40D9-994C-289F2919200B}">
      <dgm:prSet/>
      <dgm:spPr/>
      <dgm:t>
        <a:bodyPr/>
        <a:lstStyle/>
        <a:p>
          <a:endParaRPr lang="en-US"/>
        </a:p>
      </dgm:t>
    </dgm:pt>
    <dgm:pt modelId="{18B7ED0D-C27B-4119-A36D-656D0E4A0B83}">
      <dgm:prSet/>
      <dgm:spPr>
        <a:ln>
          <a:noFill/>
        </a:ln>
      </dgm:spPr>
      <dgm:t>
        <a:bodyPr/>
        <a:lstStyle/>
        <a:p>
          <a:r>
            <a:rPr lang="nl-NL" dirty="0" err="1"/>
            <a:t>Excessive</a:t>
          </a:r>
          <a:r>
            <a:rPr lang="nl-NL" dirty="0"/>
            <a:t> data exposure</a:t>
          </a:r>
          <a:endParaRPr lang="en-US" dirty="0"/>
        </a:p>
      </dgm:t>
    </dgm:pt>
    <dgm:pt modelId="{EB5CA78E-3AA0-491B-8FFB-FC170BC1FA71}" type="parTrans" cxnId="{6B91A9BB-3CC7-4D7D-B08F-FB6C97D8C066}">
      <dgm:prSet/>
      <dgm:spPr/>
      <dgm:t>
        <a:bodyPr/>
        <a:lstStyle/>
        <a:p>
          <a:endParaRPr lang="en-US"/>
        </a:p>
      </dgm:t>
    </dgm:pt>
    <dgm:pt modelId="{0A46ABCF-DB00-4D16-BFDE-422810E0A6E1}" type="sibTrans" cxnId="{6B91A9BB-3CC7-4D7D-B08F-FB6C97D8C066}">
      <dgm:prSet/>
      <dgm:spPr/>
      <dgm:t>
        <a:bodyPr/>
        <a:lstStyle/>
        <a:p>
          <a:endParaRPr lang="en-US"/>
        </a:p>
      </dgm:t>
    </dgm:pt>
    <dgm:pt modelId="{02B3D5F6-E4C8-4F5E-B6A6-50D348BA2333}">
      <dgm:prSet/>
      <dgm:spPr>
        <a:ln>
          <a:noFill/>
        </a:ln>
      </dgm:spPr>
      <dgm:t>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US" dirty="0"/>
        </a:p>
      </dgm:t>
    </dgm:pt>
    <dgm:pt modelId="{B6832188-5288-49DD-B408-0F5A6753A4AA}" type="parTrans" cxnId="{8A18C955-B7BB-4BEE-B1A1-A45D5586648B}">
      <dgm:prSet/>
      <dgm:spPr/>
      <dgm:t>
        <a:bodyPr/>
        <a:lstStyle/>
        <a:p>
          <a:endParaRPr lang="en-US"/>
        </a:p>
      </dgm:t>
    </dgm:pt>
    <dgm:pt modelId="{09E8EB3B-1B5D-44B1-A389-58928354095E}" type="sibTrans" cxnId="{8A18C955-B7BB-4BEE-B1A1-A45D5586648B}">
      <dgm:prSet/>
      <dgm:spPr/>
      <dgm:t>
        <a:bodyPr/>
        <a:lstStyle/>
        <a:p>
          <a:endParaRPr lang="en-US"/>
        </a:p>
      </dgm:t>
    </dgm:pt>
    <dgm:pt modelId="{C06B5320-6810-4A6A-B33E-881C8A4432B9}">
      <dgm:prSet/>
      <dgm:spPr>
        <a:ln>
          <a:noFill/>
        </a:ln>
      </dgm:spPr>
      <dgm:t>
        <a:bodyPr/>
        <a:lstStyle/>
        <a:p>
          <a:r>
            <a:rPr lang="nl-NL"/>
            <a:t>Broken function level authorization</a:t>
          </a:r>
          <a:endParaRPr lang="en-US"/>
        </a:p>
      </dgm:t>
    </dgm:pt>
    <dgm:pt modelId="{EACC3CCF-66D4-46EC-ACE2-81F842848768}" type="parTrans" cxnId="{42424838-52AC-4C7C-A06F-2A8B01268AF8}">
      <dgm:prSet/>
      <dgm:spPr/>
      <dgm:t>
        <a:bodyPr/>
        <a:lstStyle/>
        <a:p>
          <a:endParaRPr lang="en-US"/>
        </a:p>
      </dgm:t>
    </dgm:pt>
    <dgm:pt modelId="{D7DE38B4-5488-4895-9F0E-A5DBED3ABDE5}" type="sibTrans" cxnId="{42424838-52AC-4C7C-A06F-2A8B01268AF8}">
      <dgm:prSet/>
      <dgm:spPr/>
      <dgm:t>
        <a:bodyPr/>
        <a:lstStyle/>
        <a:p>
          <a:endParaRPr lang="en-US"/>
        </a:p>
      </dgm:t>
    </dgm:pt>
    <dgm:pt modelId="{237CA15B-CE79-4F98-84D8-ABADE6D5407A}">
      <dgm:prSet/>
      <dgm:spPr>
        <a:ln>
          <a:noFill/>
        </a:ln>
      </dgm:spPr>
      <dgm:t>
        <a:bodyPr/>
        <a:lstStyle/>
        <a:p>
          <a:r>
            <a:rPr lang="nl-NL"/>
            <a:t>Mass assignment</a:t>
          </a:r>
          <a:endParaRPr lang="en-US"/>
        </a:p>
      </dgm:t>
    </dgm:pt>
    <dgm:pt modelId="{C1639E52-6E81-4D5B-98F2-77C7CCB3D10B}" type="parTrans" cxnId="{9271368B-CA1D-42B7-8AF4-F29099EAC046}">
      <dgm:prSet/>
      <dgm:spPr/>
      <dgm:t>
        <a:bodyPr/>
        <a:lstStyle/>
        <a:p>
          <a:endParaRPr lang="en-US"/>
        </a:p>
      </dgm:t>
    </dgm:pt>
    <dgm:pt modelId="{D9A6A297-6CA5-4ED8-BDDF-76C0692DEFE7}" type="sibTrans" cxnId="{9271368B-CA1D-42B7-8AF4-F29099EAC046}">
      <dgm:prSet/>
      <dgm:spPr/>
      <dgm:t>
        <a:bodyPr/>
        <a:lstStyle/>
        <a:p>
          <a:endParaRPr lang="en-US"/>
        </a:p>
      </dgm:t>
    </dgm:pt>
    <dgm:pt modelId="{C1C5A5FC-AB97-4CE3-9E43-CBCAC3386277}">
      <dgm:prSet/>
      <dgm:spPr>
        <a:ln>
          <a:noFill/>
        </a:ln>
      </dgm:spPr>
      <dgm:t>
        <a:bodyPr/>
        <a:lstStyle/>
        <a:p>
          <a:r>
            <a:rPr lang="nl-NL"/>
            <a:t>Security misconfiguration</a:t>
          </a:r>
          <a:endParaRPr lang="en-US"/>
        </a:p>
      </dgm:t>
    </dgm:pt>
    <dgm:pt modelId="{DEA814E3-B1ED-4265-9DE7-8CF67587EECF}" type="parTrans" cxnId="{1D6C7B8E-BD6C-42DA-983E-67605A8B94EC}">
      <dgm:prSet/>
      <dgm:spPr/>
      <dgm:t>
        <a:bodyPr/>
        <a:lstStyle/>
        <a:p>
          <a:endParaRPr lang="en-US"/>
        </a:p>
      </dgm:t>
    </dgm:pt>
    <dgm:pt modelId="{DF4EAE4A-E203-4D93-A6B5-50F9CA313B69}" type="sibTrans" cxnId="{1D6C7B8E-BD6C-42DA-983E-67605A8B94EC}">
      <dgm:prSet/>
      <dgm:spPr/>
      <dgm:t>
        <a:bodyPr/>
        <a:lstStyle/>
        <a:p>
          <a:endParaRPr lang="en-US"/>
        </a:p>
      </dgm:t>
    </dgm:pt>
    <dgm:pt modelId="{5AB8C23D-CEBC-415C-A5DC-846D8700B659}">
      <dgm:prSet/>
      <dgm:spPr>
        <a:ln>
          <a:noFill/>
        </a:ln>
      </dgm:spPr>
      <dgm:t>
        <a:bodyPr/>
        <a:lstStyle/>
        <a:p>
          <a:r>
            <a:rPr lang="nl-NL"/>
            <a:t>Injection</a:t>
          </a:r>
          <a:endParaRPr lang="en-US"/>
        </a:p>
      </dgm:t>
    </dgm:pt>
    <dgm:pt modelId="{DB98A598-31FC-4C7D-BE75-AA3BF11DE602}" type="parTrans" cxnId="{D4CB171B-90E2-4E1C-AA48-82DAF3B557F1}">
      <dgm:prSet/>
      <dgm:spPr/>
      <dgm:t>
        <a:bodyPr/>
        <a:lstStyle/>
        <a:p>
          <a:endParaRPr lang="en-US"/>
        </a:p>
      </dgm:t>
    </dgm:pt>
    <dgm:pt modelId="{AAF8223C-A859-4E7D-8B2B-B79AE5D1814D}" type="sibTrans" cxnId="{D4CB171B-90E2-4E1C-AA48-82DAF3B557F1}">
      <dgm:prSet/>
      <dgm:spPr/>
      <dgm:t>
        <a:bodyPr/>
        <a:lstStyle/>
        <a:p>
          <a:endParaRPr lang="en-US"/>
        </a:p>
      </dgm:t>
    </dgm:pt>
    <dgm:pt modelId="{AA75F95B-2B4D-4E6D-8134-10A83ADEFBC0}">
      <dgm:prSet/>
      <dgm:spPr>
        <a:ln>
          <a:noFill/>
        </a:ln>
      </dgm:spPr>
      <dgm:t>
        <a:bodyPr/>
        <a:lstStyle/>
        <a:p>
          <a:r>
            <a:rPr lang="nl-NL"/>
            <a:t>Improper assets management</a:t>
          </a:r>
          <a:endParaRPr lang="en-US"/>
        </a:p>
      </dgm:t>
    </dgm:pt>
    <dgm:pt modelId="{3A47700D-B463-4122-B7F0-1655238FA2F6}" type="parTrans" cxnId="{17DCA654-D40D-40DB-AE44-32E6A5F36D67}">
      <dgm:prSet/>
      <dgm:spPr/>
      <dgm:t>
        <a:bodyPr/>
        <a:lstStyle/>
        <a:p>
          <a:endParaRPr lang="en-US"/>
        </a:p>
      </dgm:t>
    </dgm:pt>
    <dgm:pt modelId="{51E9BDF8-F8F0-4FE0-B472-EA612CE9F702}" type="sibTrans" cxnId="{17DCA654-D40D-40DB-AE44-32E6A5F36D67}">
      <dgm:prSet/>
      <dgm:spPr/>
      <dgm:t>
        <a:bodyPr/>
        <a:lstStyle/>
        <a:p>
          <a:endParaRPr lang="en-US"/>
        </a:p>
      </dgm:t>
    </dgm:pt>
    <dgm:pt modelId="{B37ED51D-AE84-48E9-91AB-B58718ACC051}">
      <dgm:prSet/>
      <dgm:spPr>
        <a:ln>
          <a:noFill/>
        </a:ln>
      </dgm:spPr>
      <dgm:t>
        <a:bodyPr/>
        <a:lstStyle/>
        <a:p>
          <a:r>
            <a:rPr lang="nl-NL"/>
            <a:t>Insufficient logging and monitoring</a:t>
          </a:r>
          <a:endParaRPr lang="en-US"/>
        </a:p>
      </dgm:t>
    </dgm:pt>
    <dgm:pt modelId="{6B993EB9-5917-4F25-AAA2-9ED600B68BD2}" type="parTrans" cxnId="{A528C304-B0A4-4993-86EE-4F3AF075AC4C}">
      <dgm:prSet/>
      <dgm:spPr/>
      <dgm:t>
        <a:bodyPr/>
        <a:lstStyle/>
        <a:p>
          <a:endParaRPr lang="en-US"/>
        </a:p>
      </dgm:t>
    </dgm:pt>
    <dgm:pt modelId="{FD944DCE-B39C-4859-B9F9-5EAD29E95AB7}" type="sibTrans" cxnId="{A528C304-B0A4-4993-86EE-4F3AF075AC4C}">
      <dgm:prSet/>
      <dgm:spPr/>
      <dgm:t>
        <a:bodyPr/>
        <a:lstStyle/>
        <a:p>
          <a:endParaRPr lang="en-US"/>
        </a:p>
      </dgm:t>
    </dgm:pt>
    <dgm:pt modelId="{A6D29276-E982-4619-A2FF-BB12D93F1E60}" type="pres">
      <dgm:prSet presAssocID="{90EBCB49-6D4F-4CFA-81D6-3C00075DF968}" presName="diagram" presStyleCnt="0">
        <dgm:presLayoutVars>
          <dgm:dir/>
          <dgm:resizeHandles val="exact"/>
        </dgm:presLayoutVars>
      </dgm:prSet>
      <dgm:spPr/>
    </dgm:pt>
    <dgm:pt modelId="{3D14016F-F227-45CB-BDA1-1AFA5A377E86}" type="pres">
      <dgm:prSet presAssocID="{EC5518CB-56BC-46DE-AE1D-5584286F1A70}" presName="node" presStyleLbl="node1" presStyleIdx="0" presStyleCnt="10">
        <dgm:presLayoutVars>
          <dgm:bulletEnabled val="1"/>
        </dgm:presLayoutVars>
      </dgm:prSet>
      <dgm:spPr/>
    </dgm:pt>
    <dgm:pt modelId="{C6217247-97CA-495B-9478-2F5CA72A34FD}" type="pres">
      <dgm:prSet presAssocID="{7461F6B7-7B0A-41C2-B9BF-B23D734FEA5E}" presName="sibTrans" presStyleCnt="0"/>
      <dgm:spPr/>
    </dgm:pt>
    <dgm:pt modelId="{B223CB7A-81DD-49BA-8A4F-C132776AC39B}" type="pres">
      <dgm:prSet presAssocID="{5AE8DAB8-41CE-4119-8B26-0D07B3394164}" presName="node" presStyleLbl="node1" presStyleIdx="1" presStyleCnt="10">
        <dgm:presLayoutVars>
          <dgm:bulletEnabled val="1"/>
        </dgm:presLayoutVars>
      </dgm:prSet>
      <dgm:spPr/>
    </dgm:pt>
    <dgm:pt modelId="{5FBA3DD7-A0DF-4E59-823F-27A7192CF62D}" type="pres">
      <dgm:prSet presAssocID="{08F5DBC9-0F51-4C51-B1FA-2CFA0E7DDE79}" presName="sibTrans" presStyleCnt="0"/>
      <dgm:spPr/>
    </dgm:pt>
    <dgm:pt modelId="{DC4EC20C-CE8B-48B6-ADA0-AF91CAF9B56F}" type="pres">
      <dgm:prSet presAssocID="{18B7ED0D-C27B-4119-A36D-656D0E4A0B83}" presName="node" presStyleLbl="node1" presStyleIdx="2" presStyleCnt="10">
        <dgm:presLayoutVars>
          <dgm:bulletEnabled val="1"/>
        </dgm:presLayoutVars>
      </dgm:prSet>
      <dgm:spPr/>
    </dgm:pt>
    <dgm:pt modelId="{B0A8EFC0-CE80-444F-ADC9-C03CB57B5502}" type="pres">
      <dgm:prSet presAssocID="{0A46ABCF-DB00-4D16-BFDE-422810E0A6E1}" presName="sibTrans" presStyleCnt="0"/>
      <dgm:spPr/>
    </dgm:pt>
    <dgm:pt modelId="{B494085F-B4EA-4068-B410-B6EA3EDC4C20}" type="pres">
      <dgm:prSet presAssocID="{02B3D5F6-E4C8-4F5E-B6A6-50D348BA2333}" presName="node" presStyleLbl="node1" presStyleIdx="3" presStyleCnt="10">
        <dgm:presLayoutVars>
          <dgm:bulletEnabled val="1"/>
        </dgm:presLayoutVars>
      </dgm:prSet>
      <dgm:spPr/>
    </dgm:pt>
    <dgm:pt modelId="{AC1AB78F-F84E-469D-AE60-448C1991CEBA}" type="pres">
      <dgm:prSet presAssocID="{09E8EB3B-1B5D-44B1-A389-58928354095E}" presName="sibTrans" presStyleCnt="0"/>
      <dgm:spPr/>
    </dgm:pt>
    <dgm:pt modelId="{45973665-3528-4A32-9BC8-6360FC356699}" type="pres">
      <dgm:prSet presAssocID="{C06B5320-6810-4A6A-B33E-881C8A4432B9}" presName="node" presStyleLbl="node1" presStyleIdx="4" presStyleCnt="10">
        <dgm:presLayoutVars>
          <dgm:bulletEnabled val="1"/>
        </dgm:presLayoutVars>
      </dgm:prSet>
      <dgm:spPr/>
    </dgm:pt>
    <dgm:pt modelId="{5468AFD6-BA5E-44CC-A186-1F6B43AE198E}" type="pres">
      <dgm:prSet presAssocID="{D7DE38B4-5488-4895-9F0E-A5DBED3ABDE5}" presName="sibTrans" presStyleCnt="0"/>
      <dgm:spPr/>
    </dgm:pt>
    <dgm:pt modelId="{417DF3EB-BFC8-4915-AE05-E242E5C45DBE}" type="pres">
      <dgm:prSet presAssocID="{237CA15B-CE79-4F98-84D8-ABADE6D5407A}" presName="node" presStyleLbl="node1" presStyleIdx="5" presStyleCnt="10">
        <dgm:presLayoutVars>
          <dgm:bulletEnabled val="1"/>
        </dgm:presLayoutVars>
      </dgm:prSet>
      <dgm:spPr/>
    </dgm:pt>
    <dgm:pt modelId="{C5BBC673-1F98-4095-A48D-9D672330ABFD}" type="pres">
      <dgm:prSet presAssocID="{D9A6A297-6CA5-4ED8-BDDF-76C0692DEFE7}" presName="sibTrans" presStyleCnt="0"/>
      <dgm:spPr/>
    </dgm:pt>
    <dgm:pt modelId="{D0DE6BB9-7FD4-4F61-B666-2EB8B2AB5411}" type="pres">
      <dgm:prSet presAssocID="{C1C5A5FC-AB97-4CE3-9E43-CBCAC3386277}" presName="node" presStyleLbl="node1" presStyleIdx="6" presStyleCnt="10">
        <dgm:presLayoutVars>
          <dgm:bulletEnabled val="1"/>
        </dgm:presLayoutVars>
      </dgm:prSet>
      <dgm:spPr/>
    </dgm:pt>
    <dgm:pt modelId="{6E5AFAF6-7446-45FB-981B-57BFDCCA8D6F}" type="pres">
      <dgm:prSet presAssocID="{DF4EAE4A-E203-4D93-A6B5-50F9CA313B69}" presName="sibTrans" presStyleCnt="0"/>
      <dgm:spPr/>
    </dgm:pt>
    <dgm:pt modelId="{469D59BB-D4A8-4679-9E36-99C00F1C18D0}" type="pres">
      <dgm:prSet presAssocID="{5AB8C23D-CEBC-415C-A5DC-846D8700B659}" presName="node" presStyleLbl="node1" presStyleIdx="7" presStyleCnt="10">
        <dgm:presLayoutVars>
          <dgm:bulletEnabled val="1"/>
        </dgm:presLayoutVars>
      </dgm:prSet>
      <dgm:spPr/>
    </dgm:pt>
    <dgm:pt modelId="{CD4CF833-4E5D-4002-B358-C4DDD7A20067}" type="pres">
      <dgm:prSet presAssocID="{AAF8223C-A859-4E7D-8B2B-B79AE5D1814D}" presName="sibTrans" presStyleCnt="0"/>
      <dgm:spPr/>
    </dgm:pt>
    <dgm:pt modelId="{2259B505-4358-4CDB-B272-404C5516FCAE}" type="pres">
      <dgm:prSet presAssocID="{AA75F95B-2B4D-4E6D-8134-10A83ADEFBC0}" presName="node" presStyleLbl="node1" presStyleIdx="8" presStyleCnt="10">
        <dgm:presLayoutVars>
          <dgm:bulletEnabled val="1"/>
        </dgm:presLayoutVars>
      </dgm:prSet>
      <dgm:spPr/>
    </dgm:pt>
    <dgm:pt modelId="{F5B186FD-CFA0-44C3-826E-52BF6BC02871}" type="pres">
      <dgm:prSet presAssocID="{51E9BDF8-F8F0-4FE0-B472-EA612CE9F702}" presName="sibTrans" presStyleCnt="0"/>
      <dgm:spPr/>
    </dgm:pt>
    <dgm:pt modelId="{A365F21D-60EE-4BFE-B2AA-4756DF26B07A}" type="pres">
      <dgm:prSet presAssocID="{B37ED51D-AE84-48E9-91AB-B58718ACC051}" presName="node" presStyleLbl="node1" presStyleIdx="9" presStyleCnt="10">
        <dgm:presLayoutVars>
          <dgm:bulletEnabled val="1"/>
        </dgm:presLayoutVars>
      </dgm:prSet>
      <dgm:spPr/>
    </dgm:pt>
  </dgm:ptLst>
  <dgm:cxnLst>
    <dgm:cxn modelId="{A528C304-B0A4-4993-86EE-4F3AF075AC4C}" srcId="{90EBCB49-6D4F-4CFA-81D6-3C00075DF968}" destId="{B37ED51D-AE84-48E9-91AB-B58718ACC051}" srcOrd="9" destOrd="0" parTransId="{6B993EB9-5917-4F25-AAA2-9ED600B68BD2}" sibTransId="{FD944DCE-B39C-4859-B9F9-5EAD29E95AB7}"/>
    <dgm:cxn modelId="{B172BF05-0EF5-49C9-8AA8-93F28F93EB36}" type="presOf" srcId="{AA75F95B-2B4D-4E6D-8134-10A83ADEFBC0}" destId="{2259B505-4358-4CDB-B272-404C5516FCAE}" srcOrd="0" destOrd="0" presId="urn:microsoft.com/office/officeart/2005/8/layout/default"/>
    <dgm:cxn modelId="{D4CB171B-90E2-4E1C-AA48-82DAF3B557F1}" srcId="{90EBCB49-6D4F-4CFA-81D6-3C00075DF968}" destId="{5AB8C23D-CEBC-415C-A5DC-846D8700B659}" srcOrd="7" destOrd="0" parTransId="{DB98A598-31FC-4C7D-BE75-AA3BF11DE602}" sibTransId="{AAF8223C-A859-4E7D-8B2B-B79AE5D1814D}"/>
    <dgm:cxn modelId="{74346322-A921-4CD0-A595-75367517428D}" type="presOf" srcId="{18B7ED0D-C27B-4119-A36D-656D0E4A0B83}" destId="{DC4EC20C-CE8B-48B6-ADA0-AF91CAF9B56F}" srcOrd="0" destOrd="0" presId="urn:microsoft.com/office/officeart/2005/8/layout/default"/>
    <dgm:cxn modelId="{EE7B9432-BDC7-441C-B44B-EFEEA8A1FC91}" type="presOf" srcId="{5AB8C23D-CEBC-415C-A5DC-846D8700B659}" destId="{469D59BB-D4A8-4679-9E36-99C00F1C18D0}" srcOrd="0" destOrd="0" presId="urn:microsoft.com/office/officeart/2005/8/layout/default"/>
    <dgm:cxn modelId="{42424838-52AC-4C7C-A06F-2A8B01268AF8}" srcId="{90EBCB49-6D4F-4CFA-81D6-3C00075DF968}" destId="{C06B5320-6810-4A6A-B33E-881C8A4432B9}" srcOrd="4" destOrd="0" parTransId="{EACC3CCF-66D4-46EC-ACE2-81F842848768}" sibTransId="{D7DE38B4-5488-4895-9F0E-A5DBED3ABDE5}"/>
    <dgm:cxn modelId="{BBF3F53F-067E-4C66-ABD1-F8F2046C2A24}" type="presOf" srcId="{90EBCB49-6D4F-4CFA-81D6-3C00075DF968}" destId="{A6D29276-E982-4619-A2FF-BB12D93F1E60}" srcOrd="0" destOrd="0" presId="urn:microsoft.com/office/officeart/2005/8/layout/default"/>
    <dgm:cxn modelId="{95B14B5E-D580-4184-8C18-69556865686C}" type="presOf" srcId="{5AE8DAB8-41CE-4119-8B26-0D07B3394164}" destId="{B223CB7A-81DD-49BA-8A4F-C132776AC39B}" srcOrd="0" destOrd="0" presId="urn:microsoft.com/office/officeart/2005/8/layout/default"/>
    <dgm:cxn modelId="{3440CD6D-1AF7-4BCB-81EB-24329C8A1421}" srcId="{90EBCB49-6D4F-4CFA-81D6-3C00075DF968}" destId="{EC5518CB-56BC-46DE-AE1D-5584286F1A70}" srcOrd="0" destOrd="0" parTransId="{30233615-26B0-47B3-8CC2-1BA7EDF2E107}" sibTransId="{7461F6B7-7B0A-41C2-B9BF-B23D734FEA5E}"/>
    <dgm:cxn modelId="{17DCA654-D40D-40DB-AE44-32E6A5F36D67}" srcId="{90EBCB49-6D4F-4CFA-81D6-3C00075DF968}" destId="{AA75F95B-2B4D-4E6D-8134-10A83ADEFBC0}" srcOrd="8" destOrd="0" parTransId="{3A47700D-B463-4122-B7F0-1655238FA2F6}" sibTransId="{51E9BDF8-F8F0-4FE0-B472-EA612CE9F702}"/>
    <dgm:cxn modelId="{8A18C955-B7BB-4BEE-B1A1-A45D5586648B}" srcId="{90EBCB49-6D4F-4CFA-81D6-3C00075DF968}" destId="{02B3D5F6-E4C8-4F5E-B6A6-50D348BA2333}" srcOrd="3" destOrd="0" parTransId="{B6832188-5288-49DD-B408-0F5A6753A4AA}" sibTransId="{09E8EB3B-1B5D-44B1-A389-58928354095E}"/>
    <dgm:cxn modelId="{72485077-C37C-4953-AC61-036CFAB9EFF3}" type="presOf" srcId="{C06B5320-6810-4A6A-B33E-881C8A4432B9}" destId="{45973665-3528-4A32-9BC8-6360FC356699}" srcOrd="0" destOrd="0" presId="urn:microsoft.com/office/officeart/2005/8/layout/default"/>
    <dgm:cxn modelId="{ADB5547F-CD37-4909-9BD1-370D8B07354A}" type="presOf" srcId="{237CA15B-CE79-4F98-84D8-ABADE6D5407A}" destId="{417DF3EB-BFC8-4915-AE05-E242E5C45DBE}" srcOrd="0" destOrd="0" presId="urn:microsoft.com/office/officeart/2005/8/layout/default"/>
    <dgm:cxn modelId="{9271368B-CA1D-42B7-8AF4-F29099EAC046}" srcId="{90EBCB49-6D4F-4CFA-81D6-3C00075DF968}" destId="{237CA15B-CE79-4F98-84D8-ABADE6D5407A}" srcOrd="5" destOrd="0" parTransId="{C1639E52-6E81-4D5B-98F2-77C7CCB3D10B}" sibTransId="{D9A6A297-6CA5-4ED8-BDDF-76C0692DEFE7}"/>
    <dgm:cxn modelId="{1D6C7B8E-BD6C-42DA-983E-67605A8B94EC}" srcId="{90EBCB49-6D4F-4CFA-81D6-3C00075DF968}" destId="{C1C5A5FC-AB97-4CE3-9E43-CBCAC3386277}" srcOrd="6" destOrd="0" parTransId="{DEA814E3-B1ED-4265-9DE7-8CF67587EECF}" sibTransId="{DF4EAE4A-E203-4D93-A6B5-50F9CA313B69}"/>
    <dgm:cxn modelId="{95E1348F-E55C-4DBA-AD78-76297719FA67}" type="presOf" srcId="{EC5518CB-56BC-46DE-AE1D-5584286F1A70}" destId="{3D14016F-F227-45CB-BDA1-1AFA5A377E86}" srcOrd="0" destOrd="0" presId="urn:microsoft.com/office/officeart/2005/8/layout/default"/>
    <dgm:cxn modelId="{6875C59B-82CA-4454-B0FD-414116CF10D1}" type="presOf" srcId="{B37ED51D-AE84-48E9-91AB-B58718ACC051}" destId="{A365F21D-60EE-4BFE-B2AA-4756DF26B07A}" srcOrd="0" destOrd="0" presId="urn:microsoft.com/office/officeart/2005/8/layout/default"/>
    <dgm:cxn modelId="{6B91A9BB-3CC7-4D7D-B08F-FB6C97D8C066}" srcId="{90EBCB49-6D4F-4CFA-81D6-3C00075DF968}" destId="{18B7ED0D-C27B-4119-A36D-656D0E4A0B83}" srcOrd="2" destOrd="0" parTransId="{EB5CA78E-3AA0-491B-8FFB-FC170BC1FA71}" sibTransId="{0A46ABCF-DB00-4D16-BFDE-422810E0A6E1}"/>
    <dgm:cxn modelId="{6A6120D4-A79E-443F-B780-F1DB94313079}" type="presOf" srcId="{C1C5A5FC-AB97-4CE3-9E43-CBCAC3386277}" destId="{D0DE6BB9-7FD4-4F61-B666-2EB8B2AB5411}" srcOrd="0" destOrd="0" presId="urn:microsoft.com/office/officeart/2005/8/layout/default"/>
    <dgm:cxn modelId="{140D70D4-EAD5-4C0E-8F5A-834AFB87EE7D}" type="presOf" srcId="{02B3D5F6-E4C8-4F5E-B6A6-50D348BA2333}" destId="{B494085F-B4EA-4068-B410-B6EA3EDC4C20}" srcOrd="0" destOrd="0" presId="urn:microsoft.com/office/officeart/2005/8/layout/default"/>
    <dgm:cxn modelId="{85CD7AE8-785A-40D9-994C-289F2919200B}" srcId="{90EBCB49-6D4F-4CFA-81D6-3C00075DF968}" destId="{5AE8DAB8-41CE-4119-8B26-0D07B3394164}" srcOrd="1" destOrd="0" parTransId="{D6D4C579-644B-4ECF-AA37-7A2E44661CDA}" sibTransId="{08F5DBC9-0F51-4C51-B1FA-2CFA0E7DDE79}"/>
    <dgm:cxn modelId="{481D9C38-AE7D-4F5D-90DB-AA92C6725BC2}" type="presParOf" srcId="{A6D29276-E982-4619-A2FF-BB12D93F1E60}" destId="{3D14016F-F227-45CB-BDA1-1AFA5A377E86}" srcOrd="0" destOrd="0" presId="urn:microsoft.com/office/officeart/2005/8/layout/default"/>
    <dgm:cxn modelId="{090E658F-8FC6-40CC-81B7-DCF379D2604F}" type="presParOf" srcId="{A6D29276-E982-4619-A2FF-BB12D93F1E60}" destId="{C6217247-97CA-495B-9478-2F5CA72A34FD}" srcOrd="1" destOrd="0" presId="urn:microsoft.com/office/officeart/2005/8/layout/default"/>
    <dgm:cxn modelId="{8A41A081-9484-4155-89C1-9849CB70E2DA}" type="presParOf" srcId="{A6D29276-E982-4619-A2FF-BB12D93F1E60}" destId="{B223CB7A-81DD-49BA-8A4F-C132776AC39B}" srcOrd="2" destOrd="0" presId="urn:microsoft.com/office/officeart/2005/8/layout/default"/>
    <dgm:cxn modelId="{5831C3A1-662F-45E6-9B9E-C760DB383A53}" type="presParOf" srcId="{A6D29276-E982-4619-A2FF-BB12D93F1E60}" destId="{5FBA3DD7-A0DF-4E59-823F-27A7192CF62D}" srcOrd="3" destOrd="0" presId="urn:microsoft.com/office/officeart/2005/8/layout/default"/>
    <dgm:cxn modelId="{B7E582C4-410E-4875-8FD6-ABC261654C17}" type="presParOf" srcId="{A6D29276-E982-4619-A2FF-BB12D93F1E60}" destId="{DC4EC20C-CE8B-48B6-ADA0-AF91CAF9B56F}" srcOrd="4" destOrd="0" presId="urn:microsoft.com/office/officeart/2005/8/layout/default"/>
    <dgm:cxn modelId="{9B228A5B-4AF7-42A3-B818-4C3DDDA0780E}" type="presParOf" srcId="{A6D29276-E982-4619-A2FF-BB12D93F1E60}" destId="{B0A8EFC0-CE80-444F-ADC9-C03CB57B5502}" srcOrd="5" destOrd="0" presId="urn:microsoft.com/office/officeart/2005/8/layout/default"/>
    <dgm:cxn modelId="{051476F7-597B-4305-ABE0-CA01DDB7FEB4}" type="presParOf" srcId="{A6D29276-E982-4619-A2FF-BB12D93F1E60}" destId="{B494085F-B4EA-4068-B410-B6EA3EDC4C20}" srcOrd="6" destOrd="0" presId="urn:microsoft.com/office/officeart/2005/8/layout/default"/>
    <dgm:cxn modelId="{99ACED99-A695-4209-8DCB-AD22398C3751}" type="presParOf" srcId="{A6D29276-E982-4619-A2FF-BB12D93F1E60}" destId="{AC1AB78F-F84E-469D-AE60-448C1991CEBA}" srcOrd="7" destOrd="0" presId="urn:microsoft.com/office/officeart/2005/8/layout/default"/>
    <dgm:cxn modelId="{F218622D-43F6-473D-B558-2AB14C23DED7}" type="presParOf" srcId="{A6D29276-E982-4619-A2FF-BB12D93F1E60}" destId="{45973665-3528-4A32-9BC8-6360FC356699}" srcOrd="8" destOrd="0" presId="urn:microsoft.com/office/officeart/2005/8/layout/default"/>
    <dgm:cxn modelId="{73AFAA78-15E0-4C51-91E8-80ED0D269DB7}" type="presParOf" srcId="{A6D29276-E982-4619-A2FF-BB12D93F1E60}" destId="{5468AFD6-BA5E-44CC-A186-1F6B43AE198E}" srcOrd="9" destOrd="0" presId="urn:microsoft.com/office/officeart/2005/8/layout/default"/>
    <dgm:cxn modelId="{85BA8399-DD20-45EE-A3C3-46A7B8CBB876}" type="presParOf" srcId="{A6D29276-E982-4619-A2FF-BB12D93F1E60}" destId="{417DF3EB-BFC8-4915-AE05-E242E5C45DBE}" srcOrd="10" destOrd="0" presId="urn:microsoft.com/office/officeart/2005/8/layout/default"/>
    <dgm:cxn modelId="{31B33E3B-04F8-480C-ADC7-6AB07C7D423E}" type="presParOf" srcId="{A6D29276-E982-4619-A2FF-BB12D93F1E60}" destId="{C5BBC673-1F98-4095-A48D-9D672330ABFD}" srcOrd="11" destOrd="0" presId="urn:microsoft.com/office/officeart/2005/8/layout/default"/>
    <dgm:cxn modelId="{F2B4B662-CFEF-4CC0-949F-044C4DEB9786}" type="presParOf" srcId="{A6D29276-E982-4619-A2FF-BB12D93F1E60}" destId="{D0DE6BB9-7FD4-4F61-B666-2EB8B2AB5411}" srcOrd="12" destOrd="0" presId="urn:microsoft.com/office/officeart/2005/8/layout/default"/>
    <dgm:cxn modelId="{0B27788A-A6D3-4B29-AE4D-47F431B3E408}" type="presParOf" srcId="{A6D29276-E982-4619-A2FF-BB12D93F1E60}" destId="{6E5AFAF6-7446-45FB-981B-57BFDCCA8D6F}" srcOrd="13" destOrd="0" presId="urn:microsoft.com/office/officeart/2005/8/layout/default"/>
    <dgm:cxn modelId="{226A6780-B0A4-4398-AF74-3615F38C4B99}" type="presParOf" srcId="{A6D29276-E982-4619-A2FF-BB12D93F1E60}" destId="{469D59BB-D4A8-4679-9E36-99C00F1C18D0}" srcOrd="14" destOrd="0" presId="urn:microsoft.com/office/officeart/2005/8/layout/default"/>
    <dgm:cxn modelId="{7FFD0105-435F-497C-9797-FF46E74CE151}" type="presParOf" srcId="{A6D29276-E982-4619-A2FF-BB12D93F1E60}" destId="{CD4CF833-4E5D-4002-B358-C4DDD7A20067}" srcOrd="15" destOrd="0" presId="urn:microsoft.com/office/officeart/2005/8/layout/default"/>
    <dgm:cxn modelId="{CA946F48-C4BC-48B2-A09D-BEEF3B791F85}" type="presParOf" srcId="{A6D29276-E982-4619-A2FF-BB12D93F1E60}" destId="{2259B505-4358-4CDB-B272-404C5516FCAE}" srcOrd="16" destOrd="0" presId="urn:microsoft.com/office/officeart/2005/8/layout/default"/>
    <dgm:cxn modelId="{9F3CD012-32C3-444E-ADBC-CDE916BCDB24}" type="presParOf" srcId="{A6D29276-E982-4619-A2FF-BB12D93F1E60}" destId="{F5B186FD-CFA0-44C3-826E-52BF6BC02871}" srcOrd="17" destOrd="0" presId="urn:microsoft.com/office/officeart/2005/8/layout/default"/>
    <dgm:cxn modelId="{074D6B55-454B-41B0-AD77-83E428996436}" type="presParOf" srcId="{A6D29276-E982-4619-A2FF-BB12D93F1E60}" destId="{A365F21D-60EE-4BFE-B2AA-4756DF26B07A}"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103317-7C5E-41D9-854B-38CBF611873D}" type="doc">
      <dgm:prSet loTypeId="urn:microsoft.com/office/officeart/2018/2/layout/IconLabelList" loCatId="icon" qsTypeId="urn:microsoft.com/office/officeart/2005/8/quickstyle/simple1" qsCatId="simple" csTypeId="urn:microsoft.com/office/officeart/2005/8/colors/accent1_3" csCatId="accent1" phldr="1"/>
      <dgm:spPr/>
      <dgm:t>
        <a:bodyPr/>
        <a:lstStyle/>
        <a:p>
          <a:endParaRPr lang="en-US"/>
        </a:p>
      </dgm:t>
    </dgm:pt>
    <dgm:pt modelId="{82242A6A-B124-4227-9CE6-A6FAF65EB2B1}">
      <dgm:prSet/>
      <dgm:spPr>
        <a:ln>
          <a:noFill/>
        </a:ln>
      </dgm:spPr>
      <dgm:t>
        <a:bodyPr/>
        <a:lstStyle/>
        <a:p>
          <a:pPr>
            <a:lnSpc>
              <a:spcPct val="100000"/>
            </a:lnSpc>
          </a:pPr>
          <a:r>
            <a:rPr lang="en-US">
              <a:solidFill>
                <a:schemeClr val="bg1"/>
              </a:solidFill>
            </a:rPr>
            <a:t>Unprotected APIs</a:t>
          </a:r>
        </a:p>
      </dgm:t>
    </dgm:pt>
    <dgm:pt modelId="{8A617F5A-2C1D-411C-B99B-6069F4627E5A}" type="parTrans" cxnId="{802AF04B-9271-436B-B982-7F8A2EB3C674}">
      <dgm:prSet/>
      <dgm:spPr/>
      <dgm:t>
        <a:bodyPr/>
        <a:lstStyle/>
        <a:p>
          <a:endParaRPr lang="en-US"/>
        </a:p>
      </dgm:t>
    </dgm:pt>
    <dgm:pt modelId="{4596E67B-BF9F-4B21-9E91-3E57527BEBAF}" type="sibTrans" cxnId="{802AF04B-9271-436B-B982-7F8A2EB3C674}">
      <dgm:prSet/>
      <dgm:spPr/>
      <dgm:t>
        <a:bodyPr/>
        <a:lstStyle/>
        <a:p>
          <a:endParaRPr lang="en-US"/>
        </a:p>
      </dgm:t>
    </dgm:pt>
    <dgm:pt modelId="{ABA108CC-2ACC-4768-8952-3D042DAB03A1}">
      <dgm:prSet/>
      <dgm:spPr>
        <a:ln>
          <a:noFill/>
        </a:ln>
      </dgm:spPr>
      <dgm:t>
        <a:bodyPr/>
        <a:lstStyle/>
        <a:p>
          <a:pPr>
            <a:lnSpc>
              <a:spcPct val="100000"/>
            </a:lnSpc>
          </a:pPr>
          <a:r>
            <a:rPr lang="en-US">
              <a:solidFill>
                <a:schemeClr val="bg1"/>
              </a:solidFill>
            </a:rPr>
            <a:t>Weak authentication</a:t>
          </a:r>
        </a:p>
      </dgm:t>
    </dgm:pt>
    <dgm:pt modelId="{BF605805-DBD5-4CE5-A6A1-E3095D7424A6}" type="parTrans" cxnId="{13D0CCA4-1181-4BF2-A79B-055080A058B3}">
      <dgm:prSet/>
      <dgm:spPr/>
      <dgm:t>
        <a:bodyPr/>
        <a:lstStyle/>
        <a:p>
          <a:endParaRPr lang="en-US"/>
        </a:p>
      </dgm:t>
    </dgm:pt>
    <dgm:pt modelId="{7491FCC0-CDFE-4900-AC76-763DFDA8175E}" type="sibTrans" cxnId="{13D0CCA4-1181-4BF2-A79B-055080A058B3}">
      <dgm:prSet/>
      <dgm:spPr/>
      <dgm:t>
        <a:bodyPr/>
        <a:lstStyle/>
        <a:p>
          <a:endParaRPr lang="en-US"/>
        </a:p>
      </dgm:t>
    </dgm:pt>
    <dgm:pt modelId="{1159AEAB-072C-4B16-8471-7144DA06D633}">
      <dgm:prSet/>
      <dgm:spPr>
        <a:ln>
          <a:noFill/>
        </a:ln>
      </dgm:spPr>
      <dgm:t>
        <a:bodyPr/>
        <a:lstStyle/>
        <a:p>
          <a:pPr>
            <a:lnSpc>
              <a:spcPct val="100000"/>
            </a:lnSpc>
          </a:pPr>
          <a:r>
            <a:rPr lang="en-US">
              <a:solidFill>
                <a:schemeClr val="bg1"/>
              </a:solidFill>
            </a:rPr>
            <a:t>Lack of access token validation</a:t>
          </a:r>
        </a:p>
      </dgm:t>
    </dgm:pt>
    <dgm:pt modelId="{469DB9B8-3A60-4E48-A6A5-02212EFAE2A5}" type="parTrans" cxnId="{9FD5076A-4475-43C7-8A70-818B9D0B0411}">
      <dgm:prSet/>
      <dgm:spPr/>
      <dgm:t>
        <a:bodyPr/>
        <a:lstStyle/>
        <a:p>
          <a:endParaRPr lang="en-US"/>
        </a:p>
      </dgm:t>
    </dgm:pt>
    <dgm:pt modelId="{C5A43BF8-CF7D-4AC6-8743-224A79D41FA7}" type="sibTrans" cxnId="{9FD5076A-4475-43C7-8A70-818B9D0B0411}">
      <dgm:prSet/>
      <dgm:spPr/>
      <dgm:t>
        <a:bodyPr/>
        <a:lstStyle/>
        <a:p>
          <a:endParaRPr lang="en-US"/>
        </a:p>
      </dgm:t>
    </dgm:pt>
    <dgm:pt modelId="{2C3BFEE5-8280-4393-9ABD-6A45FEE39001}" type="pres">
      <dgm:prSet presAssocID="{55103317-7C5E-41D9-854B-38CBF611873D}" presName="root" presStyleCnt="0">
        <dgm:presLayoutVars>
          <dgm:dir/>
          <dgm:resizeHandles val="exact"/>
        </dgm:presLayoutVars>
      </dgm:prSet>
      <dgm:spPr/>
    </dgm:pt>
    <dgm:pt modelId="{27173C32-160A-47E0-9ECC-0C54FB864DCB}" type="pres">
      <dgm:prSet presAssocID="{82242A6A-B124-4227-9CE6-A6FAF65EB2B1}" presName="compNode" presStyleCnt="0"/>
      <dgm:spPr/>
    </dgm:pt>
    <dgm:pt modelId="{021E6D95-8877-4BFA-B59C-8243D825990C}" type="pres">
      <dgm:prSet presAssocID="{82242A6A-B124-4227-9CE6-A6FAF65EB2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ED00A4B-8AA2-48CC-9FBF-932A8ECC8F98}" type="pres">
      <dgm:prSet presAssocID="{82242A6A-B124-4227-9CE6-A6FAF65EB2B1}" presName="spaceRect" presStyleCnt="0"/>
      <dgm:spPr/>
    </dgm:pt>
    <dgm:pt modelId="{B415EB1C-DB7B-40F8-973A-103AF221C7B3}" type="pres">
      <dgm:prSet presAssocID="{82242A6A-B124-4227-9CE6-A6FAF65EB2B1}" presName="textRect" presStyleLbl="revTx" presStyleIdx="0" presStyleCnt="3">
        <dgm:presLayoutVars>
          <dgm:chMax val="1"/>
          <dgm:chPref val="1"/>
        </dgm:presLayoutVars>
      </dgm:prSet>
      <dgm:spPr/>
    </dgm:pt>
    <dgm:pt modelId="{3EB6A0D6-D2C5-43A2-B8B4-D33D3C5626EA}" type="pres">
      <dgm:prSet presAssocID="{4596E67B-BF9F-4B21-9E91-3E57527BEBAF}" presName="sibTrans" presStyleCnt="0"/>
      <dgm:spPr/>
    </dgm:pt>
    <dgm:pt modelId="{6FB5D710-F347-4C44-B9CC-6E9733A80CF9}" type="pres">
      <dgm:prSet presAssocID="{ABA108CC-2ACC-4768-8952-3D042DAB03A1}" presName="compNode" presStyleCnt="0"/>
      <dgm:spPr/>
    </dgm:pt>
    <dgm:pt modelId="{E670CA25-1A65-4314-B14E-171850045EAC}" type="pres">
      <dgm:prSet presAssocID="{ABA108CC-2ACC-4768-8952-3D042DAB03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7CD0636-5697-42A7-B5D9-F6DEBA782946}" type="pres">
      <dgm:prSet presAssocID="{ABA108CC-2ACC-4768-8952-3D042DAB03A1}" presName="spaceRect" presStyleCnt="0"/>
      <dgm:spPr/>
    </dgm:pt>
    <dgm:pt modelId="{BFD0AF60-1348-49DB-99B7-713D2F98125A}" type="pres">
      <dgm:prSet presAssocID="{ABA108CC-2ACC-4768-8952-3D042DAB03A1}" presName="textRect" presStyleLbl="revTx" presStyleIdx="1" presStyleCnt="3">
        <dgm:presLayoutVars>
          <dgm:chMax val="1"/>
          <dgm:chPref val="1"/>
        </dgm:presLayoutVars>
      </dgm:prSet>
      <dgm:spPr/>
    </dgm:pt>
    <dgm:pt modelId="{DFD31172-EF49-4F2E-82C3-4AB34BBF03F1}" type="pres">
      <dgm:prSet presAssocID="{7491FCC0-CDFE-4900-AC76-763DFDA8175E}" presName="sibTrans" presStyleCnt="0"/>
      <dgm:spPr/>
    </dgm:pt>
    <dgm:pt modelId="{0CE56853-5100-4399-AA3D-FE3D7AE2914A}" type="pres">
      <dgm:prSet presAssocID="{1159AEAB-072C-4B16-8471-7144DA06D633}" presName="compNode" presStyleCnt="0"/>
      <dgm:spPr/>
    </dgm:pt>
    <dgm:pt modelId="{D8F74700-4480-40BC-8B1C-7F768461C1CB}" type="pres">
      <dgm:prSet presAssocID="{1159AEAB-072C-4B16-8471-7144DA06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ABE5D4F0-FF93-46DD-B457-5B593A90C2A8}" type="pres">
      <dgm:prSet presAssocID="{1159AEAB-072C-4B16-8471-7144DA06D633}" presName="spaceRect" presStyleCnt="0"/>
      <dgm:spPr/>
    </dgm:pt>
    <dgm:pt modelId="{0AA76B86-780D-413D-9AE3-914BADEA5435}" type="pres">
      <dgm:prSet presAssocID="{1159AEAB-072C-4B16-8471-7144DA06D633}" presName="textRect" presStyleLbl="revTx" presStyleIdx="2" presStyleCnt="3">
        <dgm:presLayoutVars>
          <dgm:chMax val="1"/>
          <dgm:chPref val="1"/>
        </dgm:presLayoutVars>
      </dgm:prSet>
      <dgm:spPr/>
    </dgm:pt>
  </dgm:ptLst>
  <dgm:cxnLst>
    <dgm:cxn modelId="{9C737202-D1C0-4165-9B16-B4FA47759E09}" type="presOf" srcId="{ABA108CC-2ACC-4768-8952-3D042DAB03A1}" destId="{BFD0AF60-1348-49DB-99B7-713D2F98125A}" srcOrd="0" destOrd="0" presId="urn:microsoft.com/office/officeart/2018/2/layout/IconLabelList"/>
    <dgm:cxn modelId="{9FD5076A-4475-43C7-8A70-818B9D0B0411}" srcId="{55103317-7C5E-41D9-854B-38CBF611873D}" destId="{1159AEAB-072C-4B16-8471-7144DA06D633}" srcOrd="2" destOrd="0" parTransId="{469DB9B8-3A60-4E48-A6A5-02212EFAE2A5}" sibTransId="{C5A43BF8-CF7D-4AC6-8743-224A79D41FA7}"/>
    <dgm:cxn modelId="{802AF04B-9271-436B-B982-7F8A2EB3C674}" srcId="{55103317-7C5E-41D9-854B-38CBF611873D}" destId="{82242A6A-B124-4227-9CE6-A6FAF65EB2B1}" srcOrd="0" destOrd="0" parTransId="{8A617F5A-2C1D-411C-B99B-6069F4627E5A}" sibTransId="{4596E67B-BF9F-4B21-9E91-3E57527BEBAF}"/>
    <dgm:cxn modelId="{9FEDEA71-B23C-4B59-85E0-3D1CF901F91F}" type="presOf" srcId="{82242A6A-B124-4227-9CE6-A6FAF65EB2B1}" destId="{B415EB1C-DB7B-40F8-973A-103AF221C7B3}" srcOrd="0" destOrd="0" presId="urn:microsoft.com/office/officeart/2018/2/layout/IconLabelList"/>
    <dgm:cxn modelId="{9F21CBA3-972C-4096-94DF-2803E21F8348}" type="presOf" srcId="{55103317-7C5E-41D9-854B-38CBF611873D}" destId="{2C3BFEE5-8280-4393-9ABD-6A45FEE39001}" srcOrd="0" destOrd="0" presId="urn:microsoft.com/office/officeart/2018/2/layout/IconLabelList"/>
    <dgm:cxn modelId="{13D0CCA4-1181-4BF2-A79B-055080A058B3}" srcId="{55103317-7C5E-41D9-854B-38CBF611873D}" destId="{ABA108CC-2ACC-4768-8952-3D042DAB03A1}" srcOrd="1" destOrd="0" parTransId="{BF605805-DBD5-4CE5-A6A1-E3095D7424A6}" sibTransId="{7491FCC0-CDFE-4900-AC76-763DFDA8175E}"/>
    <dgm:cxn modelId="{A81248E9-1A80-47B8-A2E5-8F7F232A055C}" type="presOf" srcId="{1159AEAB-072C-4B16-8471-7144DA06D633}" destId="{0AA76B86-780D-413D-9AE3-914BADEA5435}" srcOrd="0" destOrd="0" presId="urn:microsoft.com/office/officeart/2018/2/layout/IconLabelList"/>
    <dgm:cxn modelId="{710C94BD-4DBC-4BE7-9D3A-C35DAF639FDA}" type="presParOf" srcId="{2C3BFEE5-8280-4393-9ABD-6A45FEE39001}" destId="{27173C32-160A-47E0-9ECC-0C54FB864DCB}" srcOrd="0" destOrd="0" presId="urn:microsoft.com/office/officeart/2018/2/layout/IconLabelList"/>
    <dgm:cxn modelId="{35B6CE0E-F362-4D8C-AEFF-6C5F0921A630}" type="presParOf" srcId="{27173C32-160A-47E0-9ECC-0C54FB864DCB}" destId="{021E6D95-8877-4BFA-B59C-8243D825990C}" srcOrd="0" destOrd="0" presId="urn:microsoft.com/office/officeart/2018/2/layout/IconLabelList"/>
    <dgm:cxn modelId="{65AA1523-BE76-4C70-9F74-0DF47145B4F1}" type="presParOf" srcId="{27173C32-160A-47E0-9ECC-0C54FB864DCB}" destId="{1ED00A4B-8AA2-48CC-9FBF-932A8ECC8F98}" srcOrd="1" destOrd="0" presId="urn:microsoft.com/office/officeart/2018/2/layout/IconLabelList"/>
    <dgm:cxn modelId="{45C2C0BE-371A-4235-9DD3-A35813E56E42}" type="presParOf" srcId="{27173C32-160A-47E0-9ECC-0C54FB864DCB}" destId="{B415EB1C-DB7B-40F8-973A-103AF221C7B3}" srcOrd="2" destOrd="0" presId="urn:microsoft.com/office/officeart/2018/2/layout/IconLabelList"/>
    <dgm:cxn modelId="{67D8112A-937F-4376-82CF-A74FB6C3359B}" type="presParOf" srcId="{2C3BFEE5-8280-4393-9ABD-6A45FEE39001}" destId="{3EB6A0D6-D2C5-43A2-B8B4-D33D3C5626EA}" srcOrd="1" destOrd="0" presId="urn:microsoft.com/office/officeart/2018/2/layout/IconLabelList"/>
    <dgm:cxn modelId="{67E555EA-84A0-4D4C-BB1C-1933CDB585D7}" type="presParOf" srcId="{2C3BFEE5-8280-4393-9ABD-6A45FEE39001}" destId="{6FB5D710-F347-4C44-B9CC-6E9733A80CF9}" srcOrd="2" destOrd="0" presId="urn:microsoft.com/office/officeart/2018/2/layout/IconLabelList"/>
    <dgm:cxn modelId="{40323970-4482-4906-A2EB-CEE6F2B409B3}" type="presParOf" srcId="{6FB5D710-F347-4C44-B9CC-6E9733A80CF9}" destId="{E670CA25-1A65-4314-B14E-171850045EAC}" srcOrd="0" destOrd="0" presId="urn:microsoft.com/office/officeart/2018/2/layout/IconLabelList"/>
    <dgm:cxn modelId="{AEF2E0B7-CA70-4E9A-93CB-1886347FFCB0}" type="presParOf" srcId="{6FB5D710-F347-4C44-B9CC-6E9733A80CF9}" destId="{27CD0636-5697-42A7-B5D9-F6DEBA782946}" srcOrd="1" destOrd="0" presId="urn:microsoft.com/office/officeart/2018/2/layout/IconLabelList"/>
    <dgm:cxn modelId="{731BA577-3C31-4719-8054-BA72A987E157}" type="presParOf" srcId="{6FB5D710-F347-4C44-B9CC-6E9733A80CF9}" destId="{BFD0AF60-1348-49DB-99B7-713D2F98125A}" srcOrd="2" destOrd="0" presId="urn:microsoft.com/office/officeart/2018/2/layout/IconLabelList"/>
    <dgm:cxn modelId="{90F68FF1-3E0E-413B-86AE-5566FAA0FB37}" type="presParOf" srcId="{2C3BFEE5-8280-4393-9ABD-6A45FEE39001}" destId="{DFD31172-EF49-4F2E-82C3-4AB34BBF03F1}" srcOrd="3" destOrd="0" presId="urn:microsoft.com/office/officeart/2018/2/layout/IconLabelList"/>
    <dgm:cxn modelId="{C05E5126-C184-4046-B89E-D75C879268A2}" type="presParOf" srcId="{2C3BFEE5-8280-4393-9ABD-6A45FEE39001}" destId="{0CE56853-5100-4399-AA3D-FE3D7AE2914A}" srcOrd="4" destOrd="0" presId="urn:microsoft.com/office/officeart/2018/2/layout/IconLabelList"/>
    <dgm:cxn modelId="{89CF5172-EDBA-4FE9-9177-DA4A957CB5B0}" type="presParOf" srcId="{0CE56853-5100-4399-AA3D-FE3D7AE2914A}" destId="{D8F74700-4480-40BC-8B1C-7F768461C1CB}" srcOrd="0" destOrd="0" presId="urn:microsoft.com/office/officeart/2018/2/layout/IconLabelList"/>
    <dgm:cxn modelId="{42A9C702-3976-46B8-926D-3846B9BFFF64}" type="presParOf" srcId="{0CE56853-5100-4399-AA3D-FE3D7AE2914A}" destId="{ABE5D4F0-FF93-46DD-B457-5B593A90C2A8}" srcOrd="1" destOrd="0" presId="urn:microsoft.com/office/officeart/2018/2/layout/IconLabelList"/>
    <dgm:cxn modelId="{01D199DD-BB12-421A-8E56-038687CC4D08}" type="presParOf" srcId="{0CE56853-5100-4399-AA3D-FE3D7AE2914A}" destId="{0AA76B86-780D-413D-9AE3-914BADEA54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5AF264-3674-4C06-8585-FA7867C8A5C7}" type="doc">
      <dgm:prSet loTypeId="urn:microsoft.com/office/officeart/2018/2/layout/IconLabelList" loCatId="icon" qsTypeId="urn:microsoft.com/office/officeart/2005/8/quickstyle/simple1" qsCatId="simple" csTypeId="urn:microsoft.com/office/officeart/2005/8/colors/accent5_3" csCatId="accent5" phldr="1"/>
      <dgm:spPr/>
      <dgm:t>
        <a:bodyPr/>
        <a:lstStyle/>
        <a:p>
          <a:endParaRPr lang="en-US"/>
        </a:p>
      </dgm:t>
    </dgm:pt>
    <dgm:pt modelId="{40CA7BB7-D978-45CC-BF2B-7035B892E9BE}">
      <dgm:prSet/>
      <dgm:spPr>
        <a:ln>
          <a:noFill/>
        </a:ln>
      </dgm:spPr>
      <dgm:t>
        <a:bodyPr/>
        <a:lstStyle/>
        <a:p>
          <a:pPr>
            <a:lnSpc>
              <a:spcPct val="100000"/>
            </a:lnSpc>
          </a:pPr>
          <a:r>
            <a:rPr lang="en-US">
              <a:solidFill>
                <a:schemeClr val="bg1"/>
              </a:solidFill>
            </a:rPr>
            <a:t>Misconfigured HTTP headers</a:t>
          </a:r>
        </a:p>
      </dgm:t>
    </dgm:pt>
    <dgm:pt modelId="{64C923E8-0B41-4B89-88A2-2ACA30452D8B}" type="parTrans" cxnId="{49A8B2AD-BAD0-4B37-B11F-9624A54592EF}">
      <dgm:prSet/>
      <dgm:spPr/>
      <dgm:t>
        <a:bodyPr/>
        <a:lstStyle/>
        <a:p>
          <a:endParaRPr lang="en-US"/>
        </a:p>
      </dgm:t>
    </dgm:pt>
    <dgm:pt modelId="{09022D53-7B97-40AF-B182-0A5F151CE39F}" type="sibTrans" cxnId="{49A8B2AD-BAD0-4B37-B11F-9624A54592EF}">
      <dgm:prSet/>
      <dgm:spPr/>
      <dgm:t>
        <a:bodyPr/>
        <a:lstStyle/>
        <a:p>
          <a:endParaRPr lang="en-US"/>
        </a:p>
      </dgm:t>
    </dgm:pt>
    <dgm:pt modelId="{EB6077D3-7AD2-41AC-843F-892CC852AC0C}">
      <dgm:prSet/>
      <dgm:spPr>
        <a:ln>
          <a:noFill/>
        </a:ln>
      </dgm:spPr>
      <dgm:t>
        <a:bodyPr/>
        <a:lstStyle/>
        <a:p>
          <a:pPr>
            <a:lnSpc>
              <a:spcPct val="100000"/>
            </a:lnSpc>
          </a:pPr>
          <a:r>
            <a:rPr lang="en-US">
              <a:solidFill>
                <a:schemeClr val="bg1"/>
              </a:solidFill>
            </a:rPr>
            <a:t>Unnecessary HTTP methods</a:t>
          </a:r>
        </a:p>
      </dgm:t>
    </dgm:pt>
    <dgm:pt modelId="{6C896F80-0CAF-4522-8869-80C994B2942A}" type="parTrans" cxnId="{492DD2C0-629D-475E-B16E-0FDE206F3B80}">
      <dgm:prSet/>
      <dgm:spPr/>
      <dgm:t>
        <a:bodyPr/>
        <a:lstStyle/>
        <a:p>
          <a:endParaRPr lang="en-US"/>
        </a:p>
      </dgm:t>
    </dgm:pt>
    <dgm:pt modelId="{2C62862E-35CF-4D62-8448-27A3AA02D385}" type="sibTrans" cxnId="{492DD2C0-629D-475E-B16E-0FDE206F3B80}">
      <dgm:prSet/>
      <dgm:spPr/>
      <dgm:t>
        <a:bodyPr/>
        <a:lstStyle/>
        <a:p>
          <a:endParaRPr lang="en-US"/>
        </a:p>
      </dgm:t>
    </dgm:pt>
    <dgm:pt modelId="{C65E0A92-B115-468B-81E3-4400DCFB5130}">
      <dgm:prSet/>
      <dgm:spPr>
        <a:ln>
          <a:noFill/>
        </a:ln>
      </dgm:spPr>
      <dgm:t>
        <a:bodyPr/>
        <a:lstStyle/>
        <a:p>
          <a:pPr>
            <a:lnSpc>
              <a:spcPct val="100000"/>
            </a:lnSpc>
          </a:pPr>
          <a:r>
            <a:rPr lang="en-US">
              <a:solidFill>
                <a:schemeClr val="bg1"/>
              </a:solidFill>
            </a:rPr>
            <a:t>Verbose error messages</a:t>
          </a:r>
        </a:p>
      </dgm:t>
    </dgm:pt>
    <dgm:pt modelId="{1AC8A92C-20D0-4689-972B-1C2689A511A5}" type="parTrans" cxnId="{C44D9A57-8647-4083-B610-F90A7D7C274A}">
      <dgm:prSet/>
      <dgm:spPr/>
      <dgm:t>
        <a:bodyPr/>
        <a:lstStyle/>
        <a:p>
          <a:endParaRPr lang="en-US"/>
        </a:p>
      </dgm:t>
    </dgm:pt>
    <dgm:pt modelId="{95C33DA1-0A92-4D45-AFF4-5A3299C3ACAD}" type="sibTrans" cxnId="{C44D9A57-8647-4083-B610-F90A7D7C274A}">
      <dgm:prSet/>
      <dgm:spPr/>
      <dgm:t>
        <a:bodyPr/>
        <a:lstStyle/>
        <a:p>
          <a:endParaRPr lang="en-US"/>
        </a:p>
      </dgm:t>
    </dgm:pt>
    <dgm:pt modelId="{2D4BB0E8-37BA-44C8-955E-FCAD60F39E69}" type="pres">
      <dgm:prSet presAssocID="{9C5AF264-3674-4C06-8585-FA7867C8A5C7}" presName="root" presStyleCnt="0">
        <dgm:presLayoutVars>
          <dgm:dir/>
          <dgm:resizeHandles val="exact"/>
        </dgm:presLayoutVars>
      </dgm:prSet>
      <dgm:spPr/>
    </dgm:pt>
    <dgm:pt modelId="{BD1137A8-209C-4822-8E0E-064245F31517}" type="pres">
      <dgm:prSet presAssocID="{40CA7BB7-D978-45CC-BF2B-7035B892E9BE}" presName="compNode" presStyleCnt="0"/>
      <dgm:spPr/>
    </dgm:pt>
    <dgm:pt modelId="{0686EBAB-5A6B-481B-A125-AE2FA24E09C6}" type="pres">
      <dgm:prSet presAssocID="{40CA7BB7-D978-45CC-BF2B-7035B892E9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DB664AB-1445-4807-8CC1-6F8BEA749B99}" type="pres">
      <dgm:prSet presAssocID="{40CA7BB7-D978-45CC-BF2B-7035B892E9BE}" presName="spaceRect" presStyleCnt="0"/>
      <dgm:spPr/>
    </dgm:pt>
    <dgm:pt modelId="{1FB8DF4D-5A0B-4588-B47A-586748523324}" type="pres">
      <dgm:prSet presAssocID="{40CA7BB7-D978-45CC-BF2B-7035B892E9BE}" presName="textRect" presStyleLbl="revTx" presStyleIdx="0" presStyleCnt="3">
        <dgm:presLayoutVars>
          <dgm:chMax val="1"/>
          <dgm:chPref val="1"/>
        </dgm:presLayoutVars>
      </dgm:prSet>
      <dgm:spPr/>
    </dgm:pt>
    <dgm:pt modelId="{FF313F04-BF9A-4A41-957F-CF65B6EC4A11}" type="pres">
      <dgm:prSet presAssocID="{09022D53-7B97-40AF-B182-0A5F151CE39F}" presName="sibTrans" presStyleCnt="0"/>
      <dgm:spPr/>
    </dgm:pt>
    <dgm:pt modelId="{D2ABE75C-9502-4592-B5A0-36EDDF8F1724}" type="pres">
      <dgm:prSet presAssocID="{EB6077D3-7AD2-41AC-843F-892CC852AC0C}" presName="compNode" presStyleCnt="0"/>
      <dgm:spPr/>
    </dgm:pt>
    <dgm:pt modelId="{3C31433D-E864-4CAC-A68E-E5E13624DAD3}" type="pres">
      <dgm:prSet presAssocID="{EB6077D3-7AD2-41AC-843F-892CC852AC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47D4DD4-FF24-49C1-81CC-B34F26E0FA3E}" type="pres">
      <dgm:prSet presAssocID="{EB6077D3-7AD2-41AC-843F-892CC852AC0C}" presName="spaceRect" presStyleCnt="0"/>
      <dgm:spPr/>
    </dgm:pt>
    <dgm:pt modelId="{B24116A4-2B5E-4EEA-B4EF-F6ABE11B8C09}" type="pres">
      <dgm:prSet presAssocID="{EB6077D3-7AD2-41AC-843F-892CC852AC0C}" presName="textRect" presStyleLbl="revTx" presStyleIdx="1" presStyleCnt="3">
        <dgm:presLayoutVars>
          <dgm:chMax val="1"/>
          <dgm:chPref val="1"/>
        </dgm:presLayoutVars>
      </dgm:prSet>
      <dgm:spPr/>
    </dgm:pt>
    <dgm:pt modelId="{4EE17940-3A1F-4925-933E-A07880B0336C}" type="pres">
      <dgm:prSet presAssocID="{2C62862E-35CF-4D62-8448-27A3AA02D385}" presName="sibTrans" presStyleCnt="0"/>
      <dgm:spPr/>
    </dgm:pt>
    <dgm:pt modelId="{6119B87A-5A12-4D1C-9F8F-8057882619D7}" type="pres">
      <dgm:prSet presAssocID="{C65E0A92-B115-468B-81E3-4400DCFB5130}" presName="compNode" presStyleCnt="0"/>
      <dgm:spPr/>
    </dgm:pt>
    <dgm:pt modelId="{B35DF652-59AE-4660-9CA4-DC31463E3E36}" type="pres">
      <dgm:prSet presAssocID="{C65E0A92-B115-468B-81E3-4400DCFB51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230D613-6D3E-436B-A835-522D75DAED33}" type="pres">
      <dgm:prSet presAssocID="{C65E0A92-B115-468B-81E3-4400DCFB5130}" presName="spaceRect" presStyleCnt="0"/>
      <dgm:spPr/>
    </dgm:pt>
    <dgm:pt modelId="{BDEE40FA-40E2-4B22-87AD-75855595396D}" type="pres">
      <dgm:prSet presAssocID="{C65E0A92-B115-468B-81E3-4400DCFB5130}" presName="textRect" presStyleLbl="revTx" presStyleIdx="2" presStyleCnt="3">
        <dgm:presLayoutVars>
          <dgm:chMax val="1"/>
          <dgm:chPref val="1"/>
        </dgm:presLayoutVars>
      </dgm:prSet>
      <dgm:spPr/>
    </dgm:pt>
  </dgm:ptLst>
  <dgm:cxnLst>
    <dgm:cxn modelId="{CD8D9D3F-A0D8-4F3F-A8BB-7ECE31913286}" type="presOf" srcId="{9C5AF264-3674-4C06-8585-FA7867C8A5C7}" destId="{2D4BB0E8-37BA-44C8-955E-FCAD60F39E69}" srcOrd="0" destOrd="0" presId="urn:microsoft.com/office/officeart/2018/2/layout/IconLabelList"/>
    <dgm:cxn modelId="{C44D9A57-8647-4083-B610-F90A7D7C274A}" srcId="{9C5AF264-3674-4C06-8585-FA7867C8A5C7}" destId="{C65E0A92-B115-468B-81E3-4400DCFB5130}" srcOrd="2" destOrd="0" parTransId="{1AC8A92C-20D0-4689-972B-1C2689A511A5}" sibTransId="{95C33DA1-0A92-4D45-AFF4-5A3299C3ACAD}"/>
    <dgm:cxn modelId="{49A8B2AD-BAD0-4B37-B11F-9624A54592EF}" srcId="{9C5AF264-3674-4C06-8585-FA7867C8A5C7}" destId="{40CA7BB7-D978-45CC-BF2B-7035B892E9BE}" srcOrd="0" destOrd="0" parTransId="{64C923E8-0B41-4B89-88A2-2ACA30452D8B}" sibTransId="{09022D53-7B97-40AF-B182-0A5F151CE39F}"/>
    <dgm:cxn modelId="{A361FDB8-1400-4A7B-A636-8FCDD85DBC72}" type="presOf" srcId="{40CA7BB7-D978-45CC-BF2B-7035B892E9BE}" destId="{1FB8DF4D-5A0B-4588-B47A-586748523324}" srcOrd="0" destOrd="0" presId="urn:microsoft.com/office/officeart/2018/2/layout/IconLabelList"/>
    <dgm:cxn modelId="{492DD2C0-629D-475E-B16E-0FDE206F3B80}" srcId="{9C5AF264-3674-4C06-8585-FA7867C8A5C7}" destId="{EB6077D3-7AD2-41AC-843F-892CC852AC0C}" srcOrd="1" destOrd="0" parTransId="{6C896F80-0CAF-4522-8869-80C994B2942A}" sibTransId="{2C62862E-35CF-4D62-8448-27A3AA02D385}"/>
    <dgm:cxn modelId="{5C0A81F3-91C7-4781-9028-37A1892CB1C5}" type="presOf" srcId="{EB6077D3-7AD2-41AC-843F-892CC852AC0C}" destId="{B24116A4-2B5E-4EEA-B4EF-F6ABE11B8C09}" srcOrd="0" destOrd="0" presId="urn:microsoft.com/office/officeart/2018/2/layout/IconLabelList"/>
    <dgm:cxn modelId="{A0B16FF6-52C0-49BB-8A60-AFBF00DB53BE}" type="presOf" srcId="{C65E0A92-B115-468B-81E3-4400DCFB5130}" destId="{BDEE40FA-40E2-4B22-87AD-75855595396D}" srcOrd="0" destOrd="0" presId="urn:microsoft.com/office/officeart/2018/2/layout/IconLabelList"/>
    <dgm:cxn modelId="{DB5ADA4D-F750-4740-84E2-D60F7D652B39}" type="presParOf" srcId="{2D4BB0E8-37BA-44C8-955E-FCAD60F39E69}" destId="{BD1137A8-209C-4822-8E0E-064245F31517}" srcOrd="0" destOrd="0" presId="urn:microsoft.com/office/officeart/2018/2/layout/IconLabelList"/>
    <dgm:cxn modelId="{3FC505A4-0DD4-45C8-BF6A-54281AF0EBDF}" type="presParOf" srcId="{BD1137A8-209C-4822-8E0E-064245F31517}" destId="{0686EBAB-5A6B-481B-A125-AE2FA24E09C6}" srcOrd="0" destOrd="0" presId="urn:microsoft.com/office/officeart/2018/2/layout/IconLabelList"/>
    <dgm:cxn modelId="{08C687E8-D872-49A5-A603-A2F72917746A}" type="presParOf" srcId="{BD1137A8-209C-4822-8E0E-064245F31517}" destId="{BDB664AB-1445-4807-8CC1-6F8BEA749B99}" srcOrd="1" destOrd="0" presId="urn:microsoft.com/office/officeart/2018/2/layout/IconLabelList"/>
    <dgm:cxn modelId="{81A9E1B3-3A2C-4575-AD87-33DED473B16F}" type="presParOf" srcId="{BD1137A8-209C-4822-8E0E-064245F31517}" destId="{1FB8DF4D-5A0B-4588-B47A-586748523324}" srcOrd="2" destOrd="0" presId="urn:microsoft.com/office/officeart/2018/2/layout/IconLabelList"/>
    <dgm:cxn modelId="{4639385F-3E49-4300-B41C-A8D8C6DC85AA}" type="presParOf" srcId="{2D4BB0E8-37BA-44C8-955E-FCAD60F39E69}" destId="{FF313F04-BF9A-4A41-957F-CF65B6EC4A11}" srcOrd="1" destOrd="0" presId="urn:microsoft.com/office/officeart/2018/2/layout/IconLabelList"/>
    <dgm:cxn modelId="{7155BD4B-6735-4409-A5A1-63B6E13D5362}" type="presParOf" srcId="{2D4BB0E8-37BA-44C8-955E-FCAD60F39E69}" destId="{D2ABE75C-9502-4592-B5A0-36EDDF8F1724}" srcOrd="2" destOrd="0" presId="urn:microsoft.com/office/officeart/2018/2/layout/IconLabelList"/>
    <dgm:cxn modelId="{253F553D-A0FE-467A-A2EC-D7995FF9A56D}" type="presParOf" srcId="{D2ABE75C-9502-4592-B5A0-36EDDF8F1724}" destId="{3C31433D-E864-4CAC-A68E-E5E13624DAD3}" srcOrd="0" destOrd="0" presId="urn:microsoft.com/office/officeart/2018/2/layout/IconLabelList"/>
    <dgm:cxn modelId="{678B1D4C-8C4A-4C4F-97E9-67FD9C83783C}" type="presParOf" srcId="{D2ABE75C-9502-4592-B5A0-36EDDF8F1724}" destId="{947D4DD4-FF24-49C1-81CC-B34F26E0FA3E}" srcOrd="1" destOrd="0" presId="urn:microsoft.com/office/officeart/2018/2/layout/IconLabelList"/>
    <dgm:cxn modelId="{C300A853-BE0D-4DE1-90E8-441CD63FA9FB}" type="presParOf" srcId="{D2ABE75C-9502-4592-B5A0-36EDDF8F1724}" destId="{B24116A4-2B5E-4EEA-B4EF-F6ABE11B8C09}" srcOrd="2" destOrd="0" presId="urn:microsoft.com/office/officeart/2018/2/layout/IconLabelList"/>
    <dgm:cxn modelId="{DC216874-7F09-4E23-9698-F62DA12D3DEB}" type="presParOf" srcId="{2D4BB0E8-37BA-44C8-955E-FCAD60F39E69}" destId="{4EE17940-3A1F-4925-933E-A07880B0336C}" srcOrd="3" destOrd="0" presId="urn:microsoft.com/office/officeart/2018/2/layout/IconLabelList"/>
    <dgm:cxn modelId="{AFC62F4D-E8DA-4ABC-B55C-E0B8A6F7628A}" type="presParOf" srcId="{2D4BB0E8-37BA-44C8-955E-FCAD60F39E69}" destId="{6119B87A-5A12-4D1C-9F8F-8057882619D7}" srcOrd="4" destOrd="0" presId="urn:microsoft.com/office/officeart/2018/2/layout/IconLabelList"/>
    <dgm:cxn modelId="{36AE2FE6-DA9A-44FF-8355-376D2154086B}" type="presParOf" srcId="{6119B87A-5A12-4D1C-9F8F-8057882619D7}" destId="{B35DF652-59AE-4660-9CA4-DC31463E3E36}" srcOrd="0" destOrd="0" presId="urn:microsoft.com/office/officeart/2018/2/layout/IconLabelList"/>
    <dgm:cxn modelId="{7606D5D3-91F9-4D24-9E05-F6EA8E233BF3}" type="presParOf" srcId="{6119B87A-5A12-4D1C-9F8F-8057882619D7}" destId="{C230D613-6D3E-436B-A835-522D75DAED33}" srcOrd="1" destOrd="0" presId="urn:microsoft.com/office/officeart/2018/2/layout/IconLabelList"/>
    <dgm:cxn modelId="{EDE4F068-E6D7-4583-9ABB-3C0340F00595}" type="presParOf" srcId="{6119B87A-5A12-4D1C-9F8F-8057882619D7}" destId="{BDEE40FA-40E2-4B22-87AD-75855595396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3279ED97-4F73-4874-9C09-9AD822FDA395}">
      <dgm:prSet/>
      <dgm:spPr>
        <a:ln>
          <a:noFill/>
        </a:ln>
      </dgm:spPr>
      <dgm:t>
        <a:bodyPr/>
        <a:lstStyle/>
        <a:p>
          <a:pPr>
            <a:lnSpc>
              <a:spcPct val="100000"/>
            </a:lnSpc>
          </a:pPr>
          <a:r>
            <a:rPr lang="en-US">
              <a:solidFill>
                <a:schemeClr val="bg1"/>
              </a:solidFill>
            </a:rPr>
            <a:t>Full data objects returned</a:t>
          </a:r>
        </a:p>
      </dgm:t>
    </dgm:pt>
    <dgm:pt modelId="{EB5CEE33-C70B-480E-9C95-3AEF522E924D}" type="parTrans" cxnId="{667EFB35-4F55-44CB-BA60-F7753EC03FD0}">
      <dgm:prSet/>
      <dgm:spPr/>
      <dgm:t>
        <a:bodyPr/>
        <a:lstStyle/>
        <a:p>
          <a:endParaRPr lang="en-US"/>
        </a:p>
      </dgm:t>
    </dgm:pt>
    <dgm:pt modelId="{E4022381-19D5-4810-BF27-9131E2BAB67F}" type="sibTrans" cxnId="{667EFB35-4F55-44CB-BA60-F7753EC03FD0}">
      <dgm:prSet/>
      <dgm:spPr/>
      <dgm:t>
        <a:bodyPr/>
        <a:lstStyle/>
        <a:p>
          <a:endParaRPr lang="en-US"/>
        </a:p>
      </dgm:t>
    </dgm:pt>
    <dgm:pt modelId="{997DAC05-4ECF-4DB1-8F5F-1E1F2D4BE8A8}">
      <dgm:prSet/>
      <dgm:spPr>
        <a:ln>
          <a:noFill/>
        </a:ln>
      </dgm:spPr>
      <dgm:t>
        <a:bodyPr/>
        <a:lstStyle/>
        <a:p>
          <a:pPr>
            <a:lnSpc>
              <a:spcPct val="100000"/>
            </a:lnSpc>
          </a:pPr>
          <a:r>
            <a:rPr lang="en-US">
              <a:solidFill>
                <a:schemeClr val="bg1"/>
              </a:solidFill>
            </a:rPr>
            <a:t>Filtering on client</a:t>
          </a:r>
        </a:p>
      </dgm:t>
    </dgm:pt>
    <dgm:pt modelId="{0F8C29E7-2EAA-4794-92FB-3B5755D4AA8C}" type="parTrans" cxnId="{086E1244-16AA-4EDE-A8FB-76FC5A35AB9F}">
      <dgm:prSet/>
      <dgm:spPr/>
      <dgm:t>
        <a:bodyPr/>
        <a:lstStyle/>
        <a:p>
          <a:endParaRPr lang="en-US"/>
        </a:p>
      </dgm:t>
    </dgm:pt>
    <dgm:pt modelId="{973FAF6B-AB72-4D4C-95D8-662C33F5B593}" type="sibTrans" cxnId="{086E1244-16AA-4EDE-A8FB-76FC5A35AB9F}">
      <dgm:prSet/>
      <dgm:spPr/>
      <dgm:t>
        <a:bodyPr/>
        <a:lstStyle/>
        <a:p>
          <a:endParaRPr lang="en-US"/>
        </a:p>
      </dgm:t>
    </dgm:pt>
    <dgm:pt modelId="{65438CEB-2186-4C4F-ADCF-003412FA1F6B}">
      <dgm:prSet/>
      <dgm:spPr>
        <a:ln>
          <a:noFill/>
        </a:ln>
      </dgm:spPr>
      <dgm:t>
        <a:bodyPr/>
        <a:lstStyle/>
        <a:p>
          <a:pPr>
            <a:lnSpc>
              <a:spcPct val="100000"/>
            </a:lnSpc>
          </a:pPr>
          <a:r>
            <a:rPr lang="en-US">
              <a:solidFill>
                <a:schemeClr val="bg1"/>
              </a:solidFill>
            </a:rPr>
            <a:t>Secure information exposed</a:t>
          </a:r>
        </a:p>
      </dgm:t>
    </dgm:pt>
    <dgm:pt modelId="{6AB8EEF8-BAD9-4E60-9961-7D31829DB4B6}" type="parTrans" cxnId="{88283AD2-27FD-4C68-8D8D-3E2530BCB2C7}">
      <dgm:prSet/>
      <dgm:spPr/>
      <dgm:t>
        <a:bodyPr/>
        <a:lstStyle/>
        <a:p>
          <a:endParaRPr lang="en-US"/>
        </a:p>
      </dgm:t>
    </dgm:pt>
    <dgm:pt modelId="{191BFF06-B177-4290-A057-8CC6BD1A9358}" type="sibTrans" cxnId="{88283AD2-27FD-4C68-8D8D-3E2530BCB2C7}">
      <dgm:prSet/>
      <dgm:spPr/>
      <dgm:t>
        <a:bodyPr/>
        <a:lstStyle/>
        <a:p>
          <a:endParaRPr lang="en-US"/>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BD38B3CA-7F84-4794-829F-4DBA41894D28}" type="pres">
      <dgm:prSet presAssocID="{997DAC05-4ECF-4DB1-8F5F-1E1F2D4BE8A8}" presName="compNode" presStyleCnt="0"/>
      <dgm:spPr/>
    </dgm:pt>
    <dgm:pt modelId="{9125C69B-8DBC-45A1-B50B-77E90DE2F998}" type="pres">
      <dgm:prSet presAssocID="{997DAC05-4ECF-4DB1-8F5F-1E1F2D4BE8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7C9F416-940D-4CA7-9A21-7A7305918AFD}" type="pres">
      <dgm:prSet presAssocID="{997DAC05-4ECF-4DB1-8F5F-1E1F2D4BE8A8}" presName="spaceRect" presStyleCnt="0"/>
      <dgm:spPr/>
    </dgm:pt>
    <dgm:pt modelId="{A5203A6A-F1DD-4E14-804F-1FCB7C4A6BAA}" type="pres">
      <dgm:prSet presAssocID="{997DAC05-4ECF-4DB1-8F5F-1E1F2D4BE8A8}" presName="textRect" presStyleLbl="revTx" presStyleIdx="1" presStyleCnt="3">
        <dgm:presLayoutVars>
          <dgm:chMax val="1"/>
          <dgm:chPref val="1"/>
        </dgm:presLayoutVars>
      </dgm:prSet>
      <dgm:spPr/>
    </dgm:pt>
    <dgm:pt modelId="{E381472C-7E28-42E1-9E53-ABF94777DF41}" type="pres">
      <dgm:prSet presAssocID="{973FAF6B-AB72-4D4C-95D8-662C33F5B593}" presName="sibTrans" presStyleCnt="0"/>
      <dgm:spPr/>
    </dgm:pt>
    <dgm:pt modelId="{6A48BD21-FA73-4BA3-8526-97563E34B0E1}" type="pres">
      <dgm:prSet presAssocID="{65438CEB-2186-4C4F-ADCF-003412FA1F6B}" presName="compNode" presStyleCnt="0"/>
      <dgm:spPr/>
    </dgm:pt>
    <dgm:pt modelId="{F5E2084B-E78C-43D1-9338-306C4DB60F6B}" type="pres">
      <dgm:prSet presAssocID="{65438CEB-2186-4C4F-ADCF-003412FA1F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154410EA-0A67-409C-ACBC-6949B2471120}" type="pres">
      <dgm:prSet presAssocID="{65438CEB-2186-4C4F-ADCF-003412FA1F6B}" presName="spaceRect" presStyleCnt="0"/>
      <dgm:spPr/>
    </dgm:pt>
    <dgm:pt modelId="{54AADD26-C6F1-4814-AEA2-5DF8EFA0D998}" type="pres">
      <dgm:prSet presAssocID="{65438CEB-2186-4C4F-ADCF-003412FA1F6B}"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086E1244-16AA-4EDE-A8FB-76FC5A35AB9F}" srcId="{81A12849-B826-498E-9523-EB411F1547B3}" destId="{997DAC05-4ECF-4DB1-8F5F-1E1F2D4BE8A8}" srcOrd="1" destOrd="0" parTransId="{0F8C29E7-2EAA-4794-92FB-3B5755D4AA8C}" sibTransId="{973FAF6B-AB72-4D4C-95D8-662C33F5B593}"/>
    <dgm:cxn modelId="{FB2E4D56-F81E-4F7A-9AAE-36A8C509631F}" type="presOf" srcId="{997DAC05-4ECF-4DB1-8F5F-1E1F2D4BE8A8}" destId="{A5203A6A-F1DD-4E14-804F-1FCB7C4A6BAA}" srcOrd="0" destOrd="0" presId="urn:microsoft.com/office/officeart/2018/2/layout/IconLabelList"/>
    <dgm:cxn modelId="{2B25A0B6-59E3-48FF-80F0-E06BD41AB5E7}" type="presOf" srcId="{81A12849-B826-498E-9523-EB411F1547B3}" destId="{7B211BAA-6028-427D-824C-E82DC480D4E4}" srcOrd="0" destOrd="0" presId="urn:microsoft.com/office/officeart/2018/2/layout/IconLabelList"/>
    <dgm:cxn modelId="{88283AD2-27FD-4C68-8D8D-3E2530BCB2C7}" srcId="{81A12849-B826-498E-9523-EB411F1547B3}" destId="{65438CEB-2186-4C4F-ADCF-003412FA1F6B}" srcOrd="2" destOrd="0" parTransId="{6AB8EEF8-BAD9-4E60-9961-7D31829DB4B6}" sibTransId="{191BFF06-B177-4290-A057-8CC6BD1A9358}"/>
    <dgm:cxn modelId="{EE1F63F8-7931-44BA-98D8-F7EEFA8B2F82}" type="presOf" srcId="{65438CEB-2186-4C4F-ADCF-003412FA1F6B}" destId="{54AADD26-C6F1-4814-AEA2-5DF8EFA0D998}" srcOrd="0" destOrd="0" presId="urn:microsoft.com/office/officeart/2018/2/layout/IconLabelList"/>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C485D32-878A-4A2B-881C-A33C684E4A2E}" type="presParOf" srcId="{7B211BAA-6028-427D-824C-E82DC480D4E4}" destId="{BD38B3CA-7F84-4794-829F-4DBA41894D28}" srcOrd="2" destOrd="0" presId="urn:microsoft.com/office/officeart/2018/2/layout/IconLabelList"/>
    <dgm:cxn modelId="{B1AC9A01-8C31-4E7B-88A3-EC0D8C9E2756}" type="presParOf" srcId="{BD38B3CA-7F84-4794-829F-4DBA41894D28}" destId="{9125C69B-8DBC-45A1-B50B-77E90DE2F998}" srcOrd="0" destOrd="0" presId="urn:microsoft.com/office/officeart/2018/2/layout/IconLabelList"/>
    <dgm:cxn modelId="{985432A6-213C-4244-BF82-4ED8BE2AC7DA}" type="presParOf" srcId="{BD38B3CA-7F84-4794-829F-4DBA41894D28}" destId="{F7C9F416-940D-4CA7-9A21-7A7305918AFD}" srcOrd="1" destOrd="0" presId="urn:microsoft.com/office/officeart/2018/2/layout/IconLabelList"/>
    <dgm:cxn modelId="{E8912D0A-849A-4908-B189-EA3D1297FA1A}" type="presParOf" srcId="{BD38B3CA-7F84-4794-829F-4DBA41894D28}" destId="{A5203A6A-F1DD-4E14-804F-1FCB7C4A6BAA}" srcOrd="2" destOrd="0" presId="urn:microsoft.com/office/officeart/2018/2/layout/IconLabelList"/>
    <dgm:cxn modelId="{C108058F-5A3F-4854-856C-F6ACD949F3ED}" type="presParOf" srcId="{7B211BAA-6028-427D-824C-E82DC480D4E4}" destId="{E381472C-7E28-42E1-9E53-ABF94777DF41}" srcOrd="3" destOrd="0" presId="urn:microsoft.com/office/officeart/2018/2/layout/IconLabelList"/>
    <dgm:cxn modelId="{67E38C69-7DA4-4C7E-A71C-92CD0DAA1E85}" type="presParOf" srcId="{7B211BAA-6028-427D-824C-E82DC480D4E4}" destId="{6A48BD21-FA73-4BA3-8526-97563E34B0E1}" srcOrd="4" destOrd="0" presId="urn:microsoft.com/office/officeart/2018/2/layout/IconLabelList"/>
    <dgm:cxn modelId="{439B21B2-6354-4749-90CF-BAE502BD1FED}" type="presParOf" srcId="{6A48BD21-FA73-4BA3-8526-97563E34B0E1}" destId="{F5E2084B-E78C-43D1-9338-306C4DB60F6B}" srcOrd="0" destOrd="0" presId="urn:microsoft.com/office/officeart/2018/2/layout/IconLabelList"/>
    <dgm:cxn modelId="{3E8DC8F3-2466-440D-B11D-2B842485085B}" type="presParOf" srcId="{6A48BD21-FA73-4BA3-8526-97563E34B0E1}" destId="{154410EA-0A67-409C-ACBC-6949B2471120}" srcOrd="1" destOrd="0" presId="urn:microsoft.com/office/officeart/2018/2/layout/IconLabelList"/>
    <dgm:cxn modelId="{0EDCAC5D-EA4A-45F0-AB68-4D10F617CCC4}" type="presParOf" srcId="{6A48BD21-FA73-4BA3-8526-97563E34B0E1}" destId="{54AADD26-C6F1-4814-AEA2-5DF8EFA0D9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4_3" csCatId="accent4" phldr="1"/>
      <dgm:spPr/>
      <dgm:t>
        <a:bodyPr/>
        <a:lstStyle/>
        <a:p>
          <a:endParaRPr lang="en-US"/>
        </a:p>
      </dgm:t>
    </dgm:pt>
    <dgm:pt modelId="{3279ED97-4F73-4874-9C09-9AD822FDA395}">
      <dgm:prSet/>
      <dgm:spPr>
        <a:ln>
          <a:noFill/>
        </a:ln>
      </dgm:spPr>
      <dgm:t>
        <a:bodyPr/>
        <a:lstStyle/>
        <a:p>
          <a:pPr>
            <a:lnSpc>
              <a:spcPct val="100000"/>
            </a:lnSpc>
          </a:pPr>
          <a:r>
            <a:rPr lang="en-US">
              <a:solidFill>
                <a:schemeClr val="bg1"/>
              </a:solidFill>
            </a:rPr>
            <a:t>Brute force attacks</a:t>
          </a:r>
        </a:p>
      </dgm:t>
    </dgm:pt>
    <dgm:pt modelId="{EB5CEE33-C70B-480E-9C95-3AEF522E924D}" type="parTrans" cxnId="{667EFB35-4F55-44CB-BA60-F7753EC03FD0}">
      <dgm:prSet/>
      <dgm:spPr/>
      <dgm:t>
        <a:bodyPr/>
        <a:lstStyle/>
        <a:p>
          <a:endParaRPr lang="en-US"/>
        </a:p>
      </dgm:t>
    </dgm:pt>
    <dgm:pt modelId="{E4022381-19D5-4810-BF27-9131E2BAB67F}" type="sibTrans" cxnId="{667EFB35-4F55-44CB-BA60-F7753EC03FD0}">
      <dgm:prSet/>
      <dgm:spPr/>
      <dgm:t>
        <a:bodyPr/>
        <a:lstStyle/>
        <a:p>
          <a:endParaRPr lang="en-US"/>
        </a:p>
      </dgm:t>
    </dgm:pt>
    <dgm:pt modelId="{7D1FCCA6-1009-4F7E-A63E-F23F9E2424BA}">
      <dgm:prSet/>
      <dgm:spPr>
        <a:ln>
          <a:noFill/>
        </a:ln>
      </dgm:spPr>
      <dgm:t>
        <a:bodyPr/>
        <a:lstStyle/>
        <a:p>
          <a:pPr>
            <a:lnSpc>
              <a:spcPct val="100000"/>
            </a:lnSpc>
          </a:pPr>
          <a:r>
            <a:rPr lang="en-US">
              <a:solidFill>
                <a:schemeClr val="bg1"/>
              </a:solidFill>
            </a:rPr>
            <a:t>Denial of Service</a:t>
          </a:r>
        </a:p>
      </dgm:t>
    </dgm:pt>
    <dgm:pt modelId="{C7F612FA-4855-45FE-97A6-99E209C62511}" type="parTrans" cxnId="{5D1682AB-D164-4673-A724-7380427978C0}">
      <dgm:prSet/>
      <dgm:spPr/>
      <dgm:t>
        <a:bodyPr/>
        <a:lstStyle/>
        <a:p>
          <a:endParaRPr lang="en-NL"/>
        </a:p>
      </dgm:t>
    </dgm:pt>
    <dgm:pt modelId="{BBE6A0DD-963D-4359-8AEC-DE4055A242D2}" type="sibTrans" cxnId="{5D1682AB-D164-4673-A724-7380427978C0}">
      <dgm:prSet/>
      <dgm:spPr/>
      <dgm:t>
        <a:bodyPr/>
        <a:lstStyle/>
        <a:p>
          <a:endParaRPr lang="en-NL"/>
        </a:p>
      </dgm:t>
    </dgm:pt>
    <dgm:pt modelId="{3FCF6F6C-DB5E-43E2-8DE0-878103FE2BB7}">
      <dgm:prSet/>
      <dgm:spPr>
        <a:ln>
          <a:noFill/>
        </a:ln>
      </dgm:spPr>
      <dgm:t>
        <a:bodyPr/>
        <a:lstStyle/>
        <a:p>
          <a:pPr>
            <a:lnSpc>
              <a:spcPct val="100000"/>
            </a:lnSpc>
          </a:pPr>
          <a:r>
            <a:rPr lang="en-US">
              <a:solidFill>
                <a:schemeClr val="bg1"/>
              </a:solidFill>
            </a:rPr>
            <a:t>Excessive request size</a:t>
          </a:r>
          <a:endParaRPr lang="en-NL">
            <a:solidFill>
              <a:schemeClr val="bg1"/>
            </a:solidFill>
          </a:endParaRPr>
        </a:p>
      </dgm:t>
    </dgm:pt>
    <dgm:pt modelId="{E32BD194-6444-4FE1-BBA9-DC150DE17796}" type="parTrans" cxnId="{68652EDC-5C4B-44BA-AE1C-1D7E3D679BF1}">
      <dgm:prSet/>
      <dgm:spPr/>
      <dgm:t>
        <a:bodyPr/>
        <a:lstStyle/>
        <a:p>
          <a:endParaRPr lang="en-NL"/>
        </a:p>
      </dgm:t>
    </dgm:pt>
    <dgm:pt modelId="{CA2339C1-F5C1-48D0-B068-A51635710740}" type="sibTrans" cxnId="{68652EDC-5C4B-44BA-AE1C-1D7E3D679BF1}">
      <dgm:prSet/>
      <dgm:spPr/>
      <dgm:t>
        <a:bodyPr/>
        <a:lstStyle/>
        <a:p>
          <a:endParaRPr lang="en-NL"/>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0EA3AD46-47BD-4139-A0F7-1F92A9D2DB1E}" type="pres">
      <dgm:prSet presAssocID="{7D1FCCA6-1009-4F7E-A63E-F23F9E2424BA}" presName="compNode" presStyleCnt="0"/>
      <dgm:spPr/>
    </dgm:pt>
    <dgm:pt modelId="{078264F6-9BC3-49E0-905F-C6F7C35DAA90}" type="pres">
      <dgm:prSet presAssocID="{7D1FCCA6-1009-4F7E-A63E-F23F9E242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A34060CA-A198-40DC-9800-3015B741C167}" type="pres">
      <dgm:prSet presAssocID="{7D1FCCA6-1009-4F7E-A63E-F23F9E2424BA}" presName="spaceRect" presStyleCnt="0"/>
      <dgm:spPr/>
    </dgm:pt>
    <dgm:pt modelId="{F2BE4C97-86C2-4D5A-902C-5B01B9CB0331}" type="pres">
      <dgm:prSet presAssocID="{7D1FCCA6-1009-4F7E-A63E-F23F9E2424BA}" presName="textRect" presStyleLbl="revTx" presStyleIdx="1" presStyleCnt="3">
        <dgm:presLayoutVars>
          <dgm:chMax val="1"/>
          <dgm:chPref val="1"/>
        </dgm:presLayoutVars>
      </dgm:prSet>
      <dgm:spPr/>
    </dgm:pt>
    <dgm:pt modelId="{DCD91B44-7DD7-42F3-8B4B-8D4272CD03E2}" type="pres">
      <dgm:prSet presAssocID="{BBE6A0DD-963D-4359-8AEC-DE4055A242D2}" presName="sibTrans" presStyleCnt="0"/>
      <dgm:spPr/>
    </dgm:pt>
    <dgm:pt modelId="{F8EED617-D320-43B9-A976-B56AB2EE9A4D}" type="pres">
      <dgm:prSet presAssocID="{3FCF6F6C-DB5E-43E2-8DE0-878103FE2BB7}" presName="compNode" presStyleCnt="0"/>
      <dgm:spPr/>
    </dgm:pt>
    <dgm:pt modelId="{5772E800-C79D-4881-9FF0-C0551B7618B0}" type="pres">
      <dgm:prSet presAssocID="{3FCF6F6C-DB5E-43E2-8DE0-878103FE2B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A4FE5B66-3C98-4D20-A03D-5154AC508870}" type="pres">
      <dgm:prSet presAssocID="{3FCF6F6C-DB5E-43E2-8DE0-878103FE2BB7}" presName="spaceRect" presStyleCnt="0"/>
      <dgm:spPr/>
    </dgm:pt>
    <dgm:pt modelId="{F26747E4-B0C4-4E78-A850-379DAAABCB96}" type="pres">
      <dgm:prSet presAssocID="{3FCF6F6C-DB5E-43E2-8DE0-878103FE2BB7}"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B78BC244-65BE-470C-A2A3-F6173F468186}" type="presOf" srcId="{7D1FCCA6-1009-4F7E-A63E-F23F9E2424BA}" destId="{F2BE4C97-86C2-4D5A-902C-5B01B9CB0331}" srcOrd="0" destOrd="0" presId="urn:microsoft.com/office/officeart/2018/2/layout/IconLabelList"/>
    <dgm:cxn modelId="{504FD68D-862B-4B86-AA66-3B047210FACC}" type="presOf" srcId="{3FCF6F6C-DB5E-43E2-8DE0-878103FE2BB7}" destId="{F26747E4-B0C4-4E78-A850-379DAAABCB96}" srcOrd="0" destOrd="0" presId="urn:microsoft.com/office/officeart/2018/2/layout/IconLabelList"/>
    <dgm:cxn modelId="{5D1682AB-D164-4673-A724-7380427978C0}" srcId="{81A12849-B826-498E-9523-EB411F1547B3}" destId="{7D1FCCA6-1009-4F7E-A63E-F23F9E2424BA}" srcOrd="1" destOrd="0" parTransId="{C7F612FA-4855-45FE-97A6-99E209C62511}" sibTransId="{BBE6A0DD-963D-4359-8AEC-DE4055A242D2}"/>
    <dgm:cxn modelId="{2B25A0B6-59E3-48FF-80F0-E06BD41AB5E7}" type="presOf" srcId="{81A12849-B826-498E-9523-EB411F1547B3}" destId="{7B211BAA-6028-427D-824C-E82DC480D4E4}" srcOrd="0" destOrd="0" presId="urn:microsoft.com/office/officeart/2018/2/layout/IconLabelList"/>
    <dgm:cxn modelId="{68652EDC-5C4B-44BA-AE1C-1D7E3D679BF1}" srcId="{81A12849-B826-498E-9523-EB411F1547B3}" destId="{3FCF6F6C-DB5E-43E2-8DE0-878103FE2BB7}" srcOrd="2" destOrd="0" parTransId="{E32BD194-6444-4FE1-BBA9-DC150DE17796}" sibTransId="{CA2339C1-F5C1-48D0-B068-A51635710740}"/>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A3531DB-9A73-48A4-A1C3-508A1AE2C02B}" type="presParOf" srcId="{7B211BAA-6028-427D-824C-E82DC480D4E4}" destId="{0EA3AD46-47BD-4139-A0F7-1F92A9D2DB1E}" srcOrd="2" destOrd="0" presId="urn:microsoft.com/office/officeart/2018/2/layout/IconLabelList"/>
    <dgm:cxn modelId="{CACFD59B-17E4-4ACD-A63D-8F6AB10EA64F}" type="presParOf" srcId="{0EA3AD46-47BD-4139-A0F7-1F92A9D2DB1E}" destId="{078264F6-9BC3-49E0-905F-C6F7C35DAA90}" srcOrd="0" destOrd="0" presId="urn:microsoft.com/office/officeart/2018/2/layout/IconLabelList"/>
    <dgm:cxn modelId="{C85E2930-BD23-4249-91E9-ED59B19E32DC}" type="presParOf" srcId="{0EA3AD46-47BD-4139-A0F7-1F92A9D2DB1E}" destId="{A34060CA-A198-40DC-9800-3015B741C167}" srcOrd="1" destOrd="0" presId="urn:microsoft.com/office/officeart/2018/2/layout/IconLabelList"/>
    <dgm:cxn modelId="{07A2AB99-3502-47B5-8EBA-EABB510CEFF4}" type="presParOf" srcId="{0EA3AD46-47BD-4139-A0F7-1F92A9D2DB1E}" destId="{F2BE4C97-86C2-4D5A-902C-5B01B9CB0331}" srcOrd="2" destOrd="0" presId="urn:microsoft.com/office/officeart/2018/2/layout/IconLabelList"/>
    <dgm:cxn modelId="{1EE02DE8-8D35-496C-8EF2-A2339BBF5D4A}" type="presParOf" srcId="{7B211BAA-6028-427D-824C-E82DC480D4E4}" destId="{DCD91B44-7DD7-42F3-8B4B-8D4272CD03E2}" srcOrd="3" destOrd="0" presId="urn:microsoft.com/office/officeart/2018/2/layout/IconLabelList"/>
    <dgm:cxn modelId="{1CD28EAB-F8BF-4DFD-BD5F-D43E0DF69768}" type="presParOf" srcId="{7B211BAA-6028-427D-824C-E82DC480D4E4}" destId="{F8EED617-D320-43B9-A976-B56AB2EE9A4D}" srcOrd="4" destOrd="0" presId="urn:microsoft.com/office/officeart/2018/2/layout/IconLabelList"/>
    <dgm:cxn modelId="{81DE5B32-C037-463C-B61D-3DCDA38584C7}" type="presParOf" srcId="{F8EED617-D320-43B9-A976-B56AB2EE9A4D}" destId="{5772E800-C79D-4881-9FF0-C0551B7618B0}" srcOrd="0" destOrd="0" presId="urn:microsoft.com/office/officeart/2018/2/layout/IconLabelList"/>
    <dgm:cxn modelId="{84F269C9-57EA-4E8B-9E43-2342335A6C7F}" type="presParOf" srcId="{F8EED617-D320-43B9-A976-B56AB2EE9A4D}" destId="{A4FE5B66-3C98-4D20-A03D-5154AC508870}" srcOrd="1" destOrd="0" presId="urn:microsoft.com/office/officeart/2018/2/layout/IconLabelList"/>
    <dgm:cxn modelId="{A9AFD706-3B0C-44FB-A9EA-B9EA91793566}" type="presParOf" srcId="{F8EED617-D320-43B9-A976-B56AB2EE9A4D}" destId="{F26747E4-B0C4-4E78-A850-379DAAABC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789553" y="656030"/>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344343"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Security</a:t>
          </a:r>
        </a:p>
      </dsp:txBody>
      <dsp:txXfrm>
        <a:off x="344343" y="1689260"/>
        <a:ext cx="1618945" cy="647578"/>
      </dsp:txXfrm>
    </dsp:sp>
    <dsp:sp modelId="{2D5641FC-17E6-45DB-84BD-BABA3EABD853}">
      <dsp:nvSpPr>
        <dsp:cNvPr id="0" name=""/>
        <dsp:cNvSpPr/>
      </dsp:nvSpPr>
      <dsp:spPr>
        <a:xfrm>
          <a:off x="2691814" y="656030"/>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2246604"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Caching</a:t>
          </a:r>
        </a:p>
      </dsp:txBody>
      <dsp:txXfrm>
        <a:off x="2246604" y="1689260"/>
        <a:ext cx="1618945" cy="647578"/>
      </dsp:txXfrm>
    </dsp:sp>
    <dsp:sp modelId="{96DA2F75-7432-4730-9934-6016EE5924AA}">
      <dsp:nvSpPr>
        <dsp:cNvPr id="0" name=""/>
        <dsp:cNvSpPr/>
      </dsp:nvSpPr>
      <dsp:spPr>
        <a:xfrm>
          <a:off x="4594075" y="656030"/>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48F6AC-4B58-4078-B3F8-CA47DF4340D9}">
      <dsp:nvSpPr>
        <dsp:cNvPr id="0" name=""/>
        <dsp:cNvSpPr/>
      </dsp:nvSpPr>
      <dsp:spPr>
        <a:xfrm>
          <a:off x="4148865"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Integration</a:t>
          </a:r>
        </a:p>
      </dsp:txBody>
      <dsp:txXfrm>
        <a:off x="4148865" y="1689260"/>
        <a:ext cx="1618945" cy="647578"/>
      </dsp:txXfrm>
    </dsp:sp>
    <dsp:sp modelId="{15787F05-2034-4401-A9E3-1776D0311324}">
      <dsp:nvSpPr>
        <dsp:cNvPr id="0" name=""/>
        <dsp:cNvSpPr/>
      </dsp:nvSpPr>
      <dsp:spPr>
        <a:xfrm>
          <a:off x="6496336" y="656030"/>
          <a:ext cx="728525" cy="7285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6051126"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Throttling </a:t>
          </a:r>
        </a:p>
      </dsp:txBody>
      <dsp:txXfrm>
        <a:off x="6051126" y="1689260"/>
        <a:ext cx="1618945" cy="647578"/>
      </dsp:txXfrm>
    </dsp:sp>
    <dsp:sp modelId="{051945D4-A204-4E26-83BC-2A362FB05876}">
      <dsp:nvSpPr>
        <dsp:cNvPr id="0" name=""/>
        <dsp:cNvSpPr/>
      </dsp:nvSpPr>
      <dsp:spPr>
        <a:xfrm>
          <a:off x="8398596" y="656030"/>
          <a:ext cx="728525" cy="7285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3F2B4-AEC4-43DA-BA56-7DECDECB7FBE}">
      <dsp:nvSpPr>
        <dsp:cNvPr id="0" name=""/>
        <dsp:cNvSpPr/>
      </dsp:nvSpPr>
      <dsp:spPr>
        <a:xfrm>
          <a:off x="7953386"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Quota limits</a:t>
          </a:r>
        </a:p>
      </dsp:txBody>
      <dsp:txXfrm>
        <a:off x="7953386" y="1689260"/>
        <a:ext cx="1618945" cy="647578"/>
      </dsp:txXfrm>
    </dsp:sp>
    <dsp:sp modelId="{5AD3BD7E-3944-46AA-B56C-3A8A642CA170}">
      <dsp:nvSpPr>
        <dsp:cNvPr id="0" name=""/>
        <dsp:cNvSpPr/>
      </dsp:nvSpPr>
      <dsp:spPr>
        <a:xfrm>
          <a:off x="10300857" y="656030"/>
          <a:ext cx="728525" cy="7285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9855647"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Transformations</a:t>
          </a:r>
        </a:p>
      </dsp:txBody>
      <dsp:txXfrm>
        <a:off x="9855647" y="1689260"/>
        <a:ext cx="1618945" cy="647578"/>
      </dsp:txXfrm>
    </dsp:sp>
    <dsp:sp modelId="{99C2E924-8BC0-48CA-AE34-6B3BAE69B598}">
      <dsp:nvSpPr>
        <dsp:cNvPr id="0" name=""/>
        <dsp:cNvSpPr/>
      </dsp:nvSpPr>
      <dsp:spPr>
        <a:xfrm>
          <a:off x="4594075" y="2741574"/>
          <a:ext cx="728525" cy="728525"/>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4148865" y="3774804"/>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Mocking</a:t>
          </a:r>
        </a:p>
      </dsp:txBody>
      <dsp:txXfrm>
        <a:off x="4148865" y="3774804"/>
        <a:ext cx="1618945" cy="647578"/>
      </dsp:txXfrm>
    </dsp:sp>
    <dsp:sp modelId="{CFC2D02C-EA3D-409D-AF67-77C5CADF77CE}">
      <dsp:nvSpPr>
        <dsp:cNvPr id="0" name=""/>
        <dsp:cNvSpPr/>
      </dsp:nvSpPr>
      <dsp:spPr>
        <a:xfrm>
          <a:off x="6496336" y="2741574"/>
          <a:ext cx="728525" cy="728525"/>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6051126" y="3774804"/>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And many more…</a:t>
          </a:r>
        </a:p>
      </dsp:txBody>
      <dsp:txXfrm>
        <a:off x="6051126" y="3774804"/>
        <a:ext cx="1618945" cy="6475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281A1-AE1D-40DF-91AE-ABB05B515F2E}">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A4710-6834-443E-AFA1-FDEC05DADF74}">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Lack of logging, monitoring, alerting </a:t>
          </a:r>
        </a:p>
      </dsp:txBody>
      <dsp:txXfrm>
        <a:off x="272324" y="3133719"/>
        <a:ext cx="3365458" cy="720000"/>
      </dsp:txXfrm>
    </dsp:sp>
    <dsp:sp modelId="{4EEAD479-0FF0-4E4A-9EE1-EEDC324DF215}">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B8281-6958-4C81-BF71-51759F697066}">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Logs not integrated </a:t>
          </a:r>
        </a:p>
      </dsp:txBody>
      <dsp:txXfrm>
        <a:off x="4226739" y="3133719"/>
        <a:ext cx="3365458" cy="720000"/>
      </dsp:txXfrm>
    </dsp:sp>
    <dsp:sp modelId="{9070D43A-A739-4141-8A81-2D995F8445E7}">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F260-7BF1-46BE-85E6-E4417409CB5E}">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Relying on manual checks</a:t>
          </a:r>
        </a:p>
      </dsp:txBody>
      <dsp:txXfrm>
        <a:off x="8181153" y="3133719"/>
        <a:ext cx="3365458"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CADCA-BEB0-4316-9C33-09893147E95A}">
      <dsp:nvSpPr>
        <dsp:cNvPr id="0" name=""/>
        <dsp:cNvSpPr/>
      </dsp:nvSpPr>
      <dsp:spPr>
        <a:xfrm>
          <a:off x="1973670" y="1473206"/>
          <a:ext cx="1574319"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F9EC0-DE6C-40F4-BFDF-D64DA15BEBDB}">
      <dsp:nvSpPr>
        <dsp:cNvPr id="0" name=""/>
        <dsp:cNvSpPr/>
      </dsp:nvSpPr>
      <dsp:spPr>
        <a:xfrm>
          <a:off x="3642448" y="1340999"/>
          <a:ext cx="181046" cy="339909"/>
        </a:xfrm>
        <a:prstGeom prst="chevron">
          <a:avLst>
            <a:gd name="adj" fmla="val 90000"/>
          </a:avLst>
        </a:prstGeom>
        <a:solidFill>
          <a:schemeClr val="accent4">
            <a:tint val="40000"/>
            <a:alpha val="90000"/>
            <a:hueOff val="1357741"/>
            <a:satOff val="-6406"/>
            <a:lumOff val="-231"/>
            <a:alphaOff val="0"/>
          </a:schemeClr>
        </a:solidFill>
        <a:ln w="12700" cap="flat" cmpd="sng" algn="ctr">
          <a:solidFill>
            <a:schemeClr val="accent4">
              <a:tint val="40000"/>
              <a:alpha val="90000"/>
              <a:hueOff val="1357741"/>
              <a:satOff val="-6406"/>
              <a:lumOff val="-2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302F4-8950-4B1B-B9AF-957D63FACB31}">
      <dsp:nvSpPr>
        <dsp:cNvPr id="0" name=""/>
        <dsp:cNvSpPr/>
      </dsp:nvSpPr>
      <dsp:spPr>
        <a:xfrm>
          <a:off x="926747" y="623109"/>
          <a:ext cx="1700264" cy="17002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80" tIns="65980" rIns="65980" bIns="65980" numCol="1" spcCol="1270" anchor="ctr" anchorCtr="0">
          <a:noAutofit/>
        </a:bodyPr>
        <a:lstStyle/>
        <a:p>
          <a:pPr marL="0" lvl="0" indent="0" algn="ctr" defTabSz="2667000">
            <a:lnSpc>
              <a:spcPct val="90000"/>
            </a:lnSpc>
            <a:spcBef>
              <a:spcPct val="0"/>
            </a:spcBef>
            <a:spcAft>
              <a:spcPct val="35000"/>
            </a:spcAft>
            <a:buNone/>
          </a:pPr>
          <a:r>
            <a:rPr lang="en-US" sz="6000" kern="1200"/>
            <a:t>1</a:t>
          </a:r>
        </a:p>
      </dsp:txBody>
      <dsp:txXfrm>
        <a:off x="1175745" y="872107"/>
        <a:ext cx="1202268" cy="1202268"/>
      </dsp:txXfrm>
    </dsp:sp>
    <dsp:sp modelId="{5DED8D78-DA71-478F-915D-E3DD407E821C}">
      <dsp:nvSpPr>
        <dsp:cNvPr id="0" name=""/>
        <dsp:cNvSpPr/>
      </dsp:nvSpPr>
      <dsp:spPr>
        <a:xfrm>
          <a:off x="5770" y="2500599"/>
          <a:ext cx="3542218" cy="1965600"/>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12700" cap="flat" cmpd="sng" algn="ctr">
          <a:solidFill>
            <a:schemeClr val="accent4">
              <a:tint val="40000"/>
              <a:alpha val="90000"/>
              <a:hueOff val="2715481"/>
              <a:satOff val="-12811"/>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Private APIs</a:t>
          </a:r>
        </a:p>
      </dsp:txBody>
      <dsp:txXfrm>
        <a:off x="5770" y="2893719"/>
        <a:ext cx="3542218" cy="1572480"/>
      </dsp:txXfrm>
    </dsp:sp>
    <dsp:sp modelId="{52CC46B9-C2B4-4CDB-98F0-AB96C3C55F20}">
      <dsp:nvSpPr>
        <dsp:cNvPr id="0" name=""/>
        <dsp:cNvSpPr/>
      </dsp:nvSpPr>
      <dsp:spPr>
        <a:xfrm>
          <a:off x="3941569" y="1473570"/>
          <a:ext cx="3542218" cy="72"/>
        </a:xfrm>
        <a:prstGeom prst="rect">
          <a:avLst/>
        </a:prstGeom>
        <a:solidFill>
          <a:schemeClr val="accent4">
            <a:tint val="40000"/>
            <a:alpha val="90000"/>
            <a:hueOff val="4073222"/>
            <a:satOff val="-19217"/>
            <a:lumOff val="-694"/>
            <a:alphaOff val="0"/>
          </a:schemeClr>
        </a:solidFill>
        <a:ln w="12700" cap="flat" cmpd="sng" algn="ctr">
          <a:solidFill>
            <a:schemeClr val="accent4">
              <a:tint val="40000"/>
              <a:alpha val="90000"/>
              <a:hueOff val="4073222"/>
              <a:satOff val="-19217"/>
              <a:lumOff val="-6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44BE2-80CC-46C4-9A47-C55EC97BA46A}">
      <dsp:nvSpPr>
        <dsp:cNvPr id="0" name=""/>
        <dsp:cNvSpPr/>
      </dsp:nvSpPr>
      <dsp:spPr>
        <a:xfrm>
          <a:off x="7578247" y="1341307"/>
          <a:ext cx="181046" cy="340196"/>
        </a:xfrm>
        <a:prstGeom prst="chevron">
          <a:avLst>
            <a:gd name="adj" fmla="val 9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7B7959-A556-459C-970A-87C6B798E893}">
      <dsp:nvSpPr>
        <dsp:cNvPr id="0" name=""/>
        <dsp:cNvSpPr/>
      </dsp:nvSpPr>
      <dsp:spPr>
        <a:xfrm>
          <a:off x="4862186" y="623114"/>
          <a:ext cx="1700983" cy="1700983"/>
        </a:xfrm>
        <a:prstGeom prst="ellipse">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08" tIns="66008" rIns="66008" bIns="66008"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11289" y="872217"/>
        <a:ext cx="1202777" cy="1202777"/>
      </dsp:txXfrm>
    </dsp:sp>
    <dsp:sp modelId="{EFE9548F-F71F-4425-AC86-96FE56718BC5}">
      <dsp:nvSpPr>
        <dsp:cNvPr id="0" name=""/>
        <dsp:cNvSpPr/>
      </dsp:nvSpPr>
      <dsp:spPr>
        <a:xfrm>
          <a:off x="3941569" y="2501397"/>
          <a:ext cx="3542218" cy="1965600"/>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12700" cap="flat" cmpd="sng" algn="ctr">
          <a:solidFill>
            <a:schemeClr val="accent4">
              <a:tint val="40000"/>
              <a:alpha val="90000"/>
              <a:hueOff val="6788703"/>
              <a:satOff val="-32028"/>
              <a:lumOff val="-1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Limited access to partners</a:t>
          </a:r>
        </a:p>
      </dsp:txBody>
      <dsp:txXfrm>
        <a:off x="3941569" y="2894517"/>
        <a:ext cx="3542218" cy="1572480"/>
      </dsp:txXfrm>
    </dsp:sp>
    <dsp:sp modelId="{A980D7E1-371E-4F33-A143-673BE27CB93E}">
      <dsp:nvSpPr>
        <dsp:cNvPr id="0" name=""/>
        <dsp:cNvSpPr/>
      </dsp:nvSpPr>
      <dsp:spPr>
        <a:xfrm>
          <a:off x="7877367" y="1473570"/>
          <a:ext cx="1771109" cy="72"/>
        </a:xfrm>
        <a:prstGeom prst="rect">
          <a:avLst/>
        </a:prstGeom>
        <a:solidFill>
          <a:schemeClr val="accent4">
            <a:tint val="40000"/>
            <a:alpha val="90000"/>
            <a:hueOff val="8146444"/>
            <a:satOff val="-38434"/>
            <a:lumOff val="-1388"/>
            <a:alphaOff val="0"/>
          </a:schemeClr>
        </a:solidFill>
        <a:ln w="12700" cap="flat" cmpd="sng" algn="ctr">
          <a:solidFill>
            <a:schemeClr val="accent4">
              <a:tint val="40000"/>
              <a:alpha val="90000"/>
              <a:hueOff val="8146444"/>
              <a:satOff val="-38434"/>
              <a:lumOff val="-13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A77FB-AA66-44C8-A533-83CDEDC0F325}">
      <dsp:nvSpPr>
        <dsp:cNvPr id="0" name=""/>
        <dsp:cNvSpPr/>
      </dsp:nvSpPr>
      <dsp:spPr>
        <a:xfrm>
          <a:off x="8786650" y="611779"/>
          <a:ext cx="1723653" cy="1723653"/>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87" tIns="66887" rIns="66887" bIns="66887"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9039073" y="864202"/>
        <a:ext cx="1218807" cy="1218807"/>
      </dsp:txXfrm>
    </dsp:sp>
    <dsp:sp modelId="{96DD45D3-4C89-4E82-9C05-40361C150840}">
      <dsp:nvSpPr>
        <dsp:cNvPr id="0" name=""/>
        <dsp:cNvSpPr/>
      </dsp:nvSpPr>
      <dsp:spPr>
        <a:xfrm>
          <a:off x="7877367" y="2501397"/>
          <a:ext cx="3542218"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Publicly exposed APIs</a:t>
          </a:r>
        </a:p>
      </dsp:txBody>
      <dsp:txXfrm>
        <a:off x="7877367" y="2894517"/>
        <a:ext cx="3542218"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D75A-EEC6-4A2E-A304-0E9F8BB4F9A1}">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D7ABE-F447-41CD-9FC7-D3BEBBBAD181}">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Exposing valuable data</a:t>
          </a:r>
        </a:p>
      </dsp:txBody>
      <dsp:txXfrm>
        <a:off x="779468" y="2736558"/>
        <a:ext cx="1800000" cy="720000"/>
      </dsp:txXfrm>
    </dsp:sp>
    <dsp:sp modelId="{D60BFC66-3A4A-4ED1-8D0B-F27E7B4C170B}">
      <dsp:nvSpPr>
        <dsp:cNvPr id="0" name=""/>
        <dsp:cNvSpPr/>
      </dsp:nvSpPr>
      <dsp:spPr>
        <a:xfrm>
          <a:off x="3389468" y="16218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E1E5-A660-4A44-9F86-9F5C4B61E9D4}">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Easily accessible infrastructure</a:t>
          </a:r>
        </a:p>
      </dsp:txBody>
      <dsp:txXfrm>
        <a:off x="2894468" y="2736558"/>
        <a:ext cx="1800000" cy="720000"/>
      </dsp:txXfrm>
    </dsp:sp>
    <dsp:sp modelId="{07F959E3-66E7-4211-9EAF-192D77D7B187}">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4BC7D-1A38-4EFD-B0E2-4C51529A3C99}">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Inadequate authentication or authorization</a:t>
          </a:r>
        </a:p>
      </dsp:txBody>
      <dsp:txXfrm>
        <a:off x="5009468" y="2736558"/>
        <a:ext cx="1800000" cy="720000"/>
      </dsp:txXfrm>
    </dsp:sp>
    <dsp:sp modelId="{8C563C67-FDA5-463A-90D2-1C2C62C74E98}">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D847-772E-4EC4-B65B-A32E20B6BCDD}">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Not following best practices</a:t>
          </a:r>
        </a:p>
      </dsp:txBody>
      <dsp:txXfrm>
        <a:off x="7124468" y="2736558"/>
        <a:ext cx="1800000" cy="720000"/>
      </dsp:txXfrm>
    </dsp:sp>
    <dsp:sp modelId="{19232B0B-32B3-4756-94D8-0B3DCA738DBC}">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D769C2-0028-421A-B952-06A8B4673035}">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Missing monitoring capabilities</a:t>
          </a:r>
        </a:p>
      </dsp:txBody>
      <dsp:txXfrm>
        <a:off x="9239468" y="2736558"/>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92A5-0AA2-45A8-B1A5-AB9E0D8C7557}">
      <dsp:nvSpPr>
        <dsp:cNvPr id="0" name=""/>
        <dsp:cNvSpPr/>
      </dsp:nvSpPr>
      <dsp:spPr>
        <a:xfrm>
          <a:off x="456339" y="2867"/>
          <a:ext cx="2536339" cy="1521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Encryption</a:t>
          </a:r>
          <a:endParaRPr lang="en-US" sz="2500" kern="1200"/>
        </a:p>
      </dsp:txBody>
      <dsp:txXfrm>
        <a:off x="456339" y="2867"/>
        <a:ext cx="2536339" cy="1521803"/>
      </dsp:txXfrm>
    </dsp:sp>
    <dsp:sp modelId="{11FF2CA4-BD71-43A4-84E2-3D0C7AA5DCAF}">
      <dsp:nvSpPr>
        <dsp:cNvPr id="0" name=""/>
        <dsp:cNvSpPr/>
      </dsp:nvSpPr>
      <dsp:spPr>
        <a:xfrm>
          <a:off x="3246312" y="2867"/>
          <a:ext cx="2536339" cy="1521803"/>
        </a:xfrm>
        <a:prstGeom prst="rect">
          <a:avLst/>
        </a:prstGeom>
        <a:solidFill>
          <a:schemeClr val="accent3">
            <a:hueOff val="246418"/>
            <a:satOff val="9091"/>
            <a:lumOff val="-13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Authentication</a:t>
          </a:r>
          <a:endParaRPr lang="en-US" sz="2500" kern="1200"/>
        </a:p>
      </dsp:txBody>
      <dsp:txXfrm>
        <a:off x="3246312" y="2867"/>
        <a:ext cx="2536339" cy="1521803"/>
      </dsp:txXfrm>
    </dsp:sp>
    <dsp:sp modelId="{CA921C21-B9D3-4B23-811E-A835444DC758}">
      <dsp:nvSpPr>
        <dsp:cNvPr id="0" name=""/>
        <dsp:cNvSpPr/>
      </dsp:nvSpPr>
      <dsp:spPr>
        <a:xfrm>
          <a:off x="6036285" y="2867"/>
          <a:ext cx="2536339" cy="1521803"/>
        </a:xfrm>
        <a:prstGeom prst="rect">
          <a:avLst/>
        </a:prstGeom>
        <a:solidFill>
          <a:schemeClr val="accent3">
            <a:hueOff val="492836"/>
            <a:satOff val="18182"/>
            <a:lumOff val="-26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OAuth &amp; OpenID Connect</a:t>
          </a:r>
          <a:endParaRPr lang="en-US" sz="2500" kern="1200"/>
        </a:p>
      </dsp:txBody>
      <dsp:txXfrm>
        <a:off x="6036285" y="2867"/>
        <a:ext cx="2536339" cy="1521803"/>
      </dsp:txXfrm>
    </dsp:sp>
    <dsp:sp modelId="{33CFA05D-FA91-471A-A476-251255C41F13}">
      <dsp:nvSpPr>
        <dsp:cNvPr id="0" name=""/>
        <dsp:cNvSpPr/>
      </dsp:nvSpPr>
      <dsp:spPr>
        <a:xfrm>
          <a:off x="8826258" y="2867"/>
          <a:ext cx="2536339" cy="1521803"/>
        </a:xfrm>
        <a:prstGeom prst="rect">
          <a:avLst/>
        </a:prstGeom>
        <a:solidFill>
          <a:schemeClr val="accent3">
            <a:hueOff val="739254"/>
            <a:satOff val="27273"/>
            <a:lumOff val="-40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Call Security Experts</a:t>
          </a:r>
          <a:endParaRPr lang="en-US" sz="2500" kern="1200"/>
        </a:p>
      </dsp:txBody>
      <dsp:txXfrm>
        <a:off x="8826258" y="2867"/>
        <a:ext cx="2536339" cy="1521803"/>
      </dsp:txXfrm>
    </dsp:sp>
    <dsp:sp modelId="{604C889A-D996-4644-ABA1-D4C2605969EC}">
      <dsp:nvSpPr>
        <dsp:cNvPr id="0" name=""/>
        <dsp:cNvSpPr/>
      </dsp:nvSpPr>
      <dsp:spPr>
        <a:xfrm>
          <a:off x="456339" y="1778304"/>
          <a:ext cx="2536339" cy="1521803"/>
        </a:xfrm>
        <a:prstGeom prst="rect">
          <a:avLst/>
        </a:prstGeom>
        <a:solidFill>
          <a:schemeClr val="accent3">
            <a:hueOff val="985672"/>
            <a:satOff val="36364"/>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Audit, Log and Version</a:t>
          </a:r>
        </a:p>
      </dsp:txBody>
      <dsp:txXfrm>
        <a:off x="456339" y="1778304"/>
        <a:ext cx="2536339" cy="1521803"/>
      </dsp:txXfrm>
    </dsp:sp>
    <dsp:sp modelId="{A5085327-1BFD-4C03-B94F-25A7D8F7E561}">
      <dsp:nvSpPr>
        <dsp:cNvPr id="0" name=""/>
        <dsp:cNvSpPr/>
      </dsp:nvSpPr>
      <dsp:spPr>
        <a:xfrm>
          <a:off x="3246312" y="1778304"/>
          <a:ext cx="2536339" cy="1521803"/>
        </a:xfrm>
        <a:prstGeom prst="rect">
          <a:avLst/>
        </a:prstGeom>
        <a:solidFill>
          <a:schemeClr val="accent3">
            <a:hueOff val="1232090"/>
            <a:satOff val="45455"/>
            <a:lumOff val="-6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Share as Little as Possible</a:t>
          </a:r>
        </a:p>
      </dsp:txBody>
      <dsp:txXfrm>
        <a:off x="3246312" y="1778304"/>
        <a:ext cx="2536339" cy="1521803"/>
      </dsp:txXfrm>
    </dsp:sp>
    <dsp:sp modelId="{24501F56-5EFE-41AA-AE07-883E874965BD}">
      <dsp:nvSpPr>
        <dsp:cNvPr id="0" name=""/>
        <dsp:cNvSpPr/>
      </dsp:nvSpPr>
      <dsp:spPr>
        <a:xfrm>
          <a:off x="6036285" y="1778304"/>
          <a:ext cx="2536339" cy="1521803"/>
        </a:xfrm>
        <a:prstGeom prst="rect">
          <a:avLst/>
        </a:prstGeom>
        <a:solidFill>
          <a:schemeClr val="accent3">
            <a:hueOff val="1478509"/>
            <a:satOff val="54545"/>
            <a:lumOff val="-80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Protection with Throttling and Quotas</a:t>
          </a:r>
        </a:p>
      </dsp:txBody>
      <dsp:txXfrm>
        <a:off x="6036285" y="1778304"/>
        <a:ext cx="2536339" cy="1521803"/>
      </dsp:txXfrm>
    </dsp:sp>
    <dsp:sp modelId="{90CDBCCC-7CE6-4357-B77E-26CC23F23E31}">
      <dsp:nvSpPr>
        <dsp:cNvPr id="0" name=""/>
        <dsp:cNvSpPr/>
      </dsp:nvSpPr>
      <dsp:spPr>
        <a:xfrm>
          <a:off x="8826258" y="1778304"/>
          <a:ext cx="2536339" cy="1521803"/>
        </a:xfrm>
        <a:prstGeom prst="rect">
          <a:avLst/>
        </a:prstGeom>
        <a:solidFill>
          <a:schemeClr val="accent3">
            <a:hueOff val="1724927"/>
            <a:satOff val="63636"/>
            <a:lumOff val="-9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Data Validation</a:t>
          </a:r>
          <a:endParaRPr lang="en-US" sz="2500" kern="1200"/>
        </a:p>
      </dsp:txBody>
      <dsp:txXfrm>
        <a:off x="8826258" y="1778304"/>
        <a:ext cx="2536339" cy="1521803"/>
      </dsp:txXfrm>
    </dsp:sp>
    <dsp:sp modelId="{BAEA6354-EF25-4976-9613-FCCC58D4E0FB}">
      <dsp:nvSpPr>
        <dsp:cNvPr id="0" name=""/>
        <dsp:cNvSpPr/>
      </dsp:nvSpPr>
      <dsp:spPr>
        <a:xfrm>
          <a:off x="456339" y="3553742"/>
          <a:ext cx="2536339" cy="1521803"/>
        </a:xfrm>
        <a:prstGeom prst="rect">
          <a:avLst/>
        </a:prstGeom>
        <a:solidFill>
          <a:schemeClr val="accent3">
            <a:hueOff val="1971345"/>
            <a:satOff val="72727"/>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Infrastructure</a:t>
          </a:r>
          <a:endParaRPr lang="en-US" sz="2500" kern="1200"/>
        </a:p>
      </dsp:txBody>
      <dsp:txXfrm>
        <a:off x="456339" y="3553742"/>
        <a:ext cx="2536339" cy="1521803"/>
      </dsp:txXfrm>
    </dsp:sp>
    <dsp:sp modelId="{DC566DDC-576F-4779-9D3B-41733D07E41C}">
      <dsp:nvSpPr>
        <dsp:cNvPr id="0" name=""/>
        <dsp:cNvSpPr/>
      </dsp:nvSpPr>
      <dsp:spPr>
        <a:xfrm>
          <a:off x="3246312" y="3553742"/>
          <a:ext cx="2536339" cy="1521803"/>
        </a:xfrm>
        <a:prstGeom prst="rect">
          <a:avLst/>
        </a:prstGeom>
        <a:solidFill>
          <a:schemeClr val="accent3">
            <a:hueOff val="2217763"/>
            <a:satOff val="81818"/>
            <a:lumOff val="-1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OWASP top 10</a:t>
          </a:r>
          <a:endParaRPr lang="en-US" sz="2500" kern="1200" dirty="0"/>
        </a:p>
      </dsp:txBody>
      <dsp:txXfrm>
        <a:off x="3246312" y="3553742"/>
        <a:ext cx="2536339" cy="1521803"/>
      </dsp:txXfrm>
    </dsp:sp>
    <dsp:sp modelId="{5610F028-2603-4DEA-BB06-BB5FC8A53BB3}">
      <dsp:nvSpPr>
        <dsp:cNvPr id="0" name=""/>
        <dsp:cNvSpPr/>
      </dsp:nvSpPr>
      <dsp:spPr>
        <a:xfrm>
          <a:off x="6036285" y="3553742"/>
          <a:ext cx="2536339" cy="1521803"/>
        </a:xfrm>
        <a:prstGeom prst="rect">
          <a:avLst/>
        </a:prstGeom>
        <a:solidFill>
          <a:schemeClr val="accent3">
            <a:hueOff val="2464181"/>
            <a:satOff val="90909"/>
            <a:lumOff val="-1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Firewalling</a:t>
          </a:r>
          <a:endParaRPr lang="en-US" sz="2500" kern="1200"/>
        </a:p>
      </dsp:txBody>
      <dsp:txXfrm>
        <a:off x="6036285" y="3553742"/>
        <a:ext cx="2536339" cy="1521803"/>
      </dsp:txXfrm>
    </dsp:sp>
    <dsp:sp modelId="{7452BA89-8550-4A0D-924F-C26F7E1AFE69}">
      <dsp:nvSpPr>
        <dsp:cNvPr id="0" name=""/>
        <dsp:cNvSpPr/>
      </dsp:nvSpPr>
      <dsp:spPr>
        <a:xfrm>
          <a:off x="8826258" y="3553742"/>
          <a:ext cx="2536339" cy="152180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Gateway</a:t>
          </a:r>
          <a:endParaRPr lang="en-US" sz="2500" kern="1200"/>
        </a:p>
      </dsp:txBody>
      <dsp:txXfrm>
        <a:off x="8826258" y="3553742"/>
        <a:ext cx="2536339" cy="1521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4016F-F227-45CB-BDA1-1AFA5A377E86}">
      <dsp:nvSpPr>
        <dsp:cNvPr id="0" name=""/>
        <dsp:cNvSpPr/>
      </dsp:nvSpPr>
      <dsp:spPr>
        <a:xfrm>
          <a:off x="456339" y="2867"/>
          <a:ext cx="2536339" cy="1521803"/>
        </a:xfrm>
        <a:prstGeom prst="rect">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Broken object level authorization</a:t>
          </a:r>
          <a:endParaRPr lang="en-US" sz="2600" kern="1200"/>
        </a:p>
      </dsp:txBody>
      <dsp:txXfrm>
        <a:off x="456339" y="2867"/>
        <a:ext cx="2536339" cy="1521803"/>
      </dsp:txXfrm>
    </dsp:sp>
    <dsp:sp modelId="{B223CB7A-81DD-49BA-8A4F-C132776AC39B}">
      <dsp:nvSpPr>
        <dsp:cNvPr id="0" name=""/>
        <dsp:cNvSpPr/>
      </dsp:nvSpPr>
      <dsp:spPr>
        <a:xfrm>
          <a:off x="3246312" y="2867"/>
          <a:ext cx="2536339" cy="1521803"/>
        </a:xfrm>
        <a:prstGeom prst="rect">
          <a:avLst/>
        </a:prstGeom>
        <a:solidFill>
          <a:schemeClr val="accent5">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Broken</a:t>
          </a:r>
          <a:r>
            <a:rPr lang="nl-NL" sz="2600" kern="1200" dirty="0"/>
            <a:t> </a:t>
          </a:r>
          <a:r>
            <a:rPr lang="nl-NL" sz="2600" kern="1200" dirty="0" err="1"/>
            <a:t>authentication</a:t>
          </a:r>
          <a:endParaRPr lang="en-US" sz="2600" kern="1200" dirty="0"/>
        </a:p>
      </dsp:txBody>
      <dsp:txXfrm>
        <a:off x="3246312" y="2867"/>
        <a:ext cx="2536339" cy="1521803"/>
      </dsp:txXfrm>
    </dsp:sp>
    <dsp:sp modelId="{DC4EC20C-CE8B-48B6-ADA0-AF91CAF9B56F}">
      <dsp:nvSpPr>
        <dsp:cNvPr id="0" name=""/>
        <dsp:cNvSpPr/>
      </dsp:nvSpPr>
      <dsp:spPr>
        <a:xfrm>
          <a:off x="6036285" y="2867"/>
          <a:ext cx="2536339" cy="1521803"/>
        </a:xfrm>
        <a:prstGeom prst="rect">
          <a:avLst/>
        </a:prstGeom>
        <a:solidFill>
          <a:schemeClr val="accent5">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Excessive</a:t>
          </a:r>
          <a:r>
            <a:rPr lang="nl-NL" sz="2600" kern="1200" dirty="0"/>
            <a:t> data exposure</a:t>
          </a:r>
          <a:endParaRPr lang="en-US" sz="2600" kern="1200" dirty="0"/>
        </a:p>
      </dsp:txBody>
      <dsp:txXfrm>
        <a:off x="6036285" y="2867"/>
        <a:ext cx="2536339" cy="1521803"/>
      </dsp:txXfrm>
    </dsp:sp>
    <dsp:sp modelId="{B494085F-B4EA-4068-B410-B6EA3EDC4C20}">
      <dsp:nvSpPr>
        <dsp:cNvPr id="0" name=""/>
        <dsp:cNvSpPr/>
      </dsp:nvSpPr>
      <dsp:spPr>
        <a:xfrm>
          <a:off x="8826258" y="2867"/>
          <a:ext cx="2536339" cy="1521803"/>
        </a:xfrm>
        <a:prstGeom prst="rect">
          <a:avLst/>
        </a:prstGeom>
        <a:solidFill>
          <a:schemeClr val="accent5">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Lack</a:t>
          </a:r>
          <a:r>
            <a:rPr lang="nl-NL" sz="2600" kern="1200" dirty="0"/>
            <a:t> of resources </a:t>
          </a:r>
          <a:r>
            <a:rPr lang="nl-NL" sz="2600" kern="1200" dirty="0" err="1"/>
            <a:t>and</a:t>
          </a:r>
          <a:r>
            <a:rPr lang="nl-NL" sz="2600" kern="1200" dirty="0"/>
            <a:t> </a:t>
          </a:r>
          <a:r>
            <a:rPr lang="nl-NL" sz="2600" kern="1200" dirty="0" err="1"/>
            <a:t>rate</a:t>
          </a:r>
          <a:r>
            <a:rPr lang="nl-NL" sz="2600" kern="1200" dirty="0"/>
            <a:t> </a:t>
          </a:r>
          <a:r>
            <a:rPr lang="nl-NL" sz="2600" kern="1200" dirty="0" err="1"/>
            <a:t>limiting</a:t>
          </a:r>
          <a:endParaRPr lang="en-US" sz="2600" kern="1200" dirty="0"/>
        </a:p>
      </dsp:txBody>
      <dsp:txXfrm>
        <a:off x="8826258" y="2867"/>
        <a:ext cx="2536339" cy="1521803"/>
      </dsp:txXfrm>
    </dsp:sp>
    <dsp:sp modelId="{45973665-3528-4A32-9BC8-6360FC356699}">
      <dsp:nvSpPr>
        <dsp:cNvPr id="0" name=""/>
        <dsp:cNvSpPr/>
      </dsp:nvSpPr>
      <dsp:spPr>
        <a:xfrm>
          <a:off x="456339" y="1778304"/>
          <a:ext cx="2536339" cy="1521803"/>
        </a:xfrm>
        <a:prstGeom prst="rect">
          <a:avLst/>
        </a:prstGeom>
        <a:solidFill>
          <a:schemeClr val="accent5">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Broken function level authorization</a:t>
          </a:r>
          <a:endParaRPr lang="en-US" sz="2600" kern="1200"/>
        </a:p>
      </dsp:txBody>
      <dsp:txXfrm>
        <a:off x="456339" y="1778304"/>
        <a:ext cx="2536339" cy="1521803"/>
      </dsp:txXfrm>
    </dsp:sp>
    <dsp:sp modelId="{417DF3EB-BFC8-4915-AE05-E242E5C45DBE}">
      <dsp:nvSpPr>
        <dsp:cNvPr id="0" name=""/>
        <dsp:cNvSpPr/>
      </dsp:nvSpPr>
      <dsp:spPr>
        <a:xfrm>
          <a:off x="3246312" y="1778304"/>
          <a:ext cx="2536339" cy="1521803"/>
        </a:xfrm>
        <a:prstGeom prst="rect">
          <a:avLst/>
        </a:prstGeom>
        <a:solidFill>
          <a:schemeClr val="accent5">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Mass assignment</a:t>
          </a:r>
          <a:endParaRPr lang="en-US" sz="2600" kern="1200"/>
        </a:p>
      </dsp:txBody>
      <dsp:txXfrm>
        <a:off x="3246312" y="1778304"/>
        <a:ext cx="2536339" cy="1521803"/>
      </dsp:txXfrm>
    </dsp:sp>
    <dsp:sp modelId="{D0DE6BB9-7FD4-4F61-B666-2EB8B2AB5411}">
      <dsp:nvSpPr>
        <dsp:cNvPr id="0" name=""/>
        <dsp:cNvSpPr/>
      </dsp:nvSpPr>
      <dsp:spPr>
        <a:xfrm>
          <a:off x="6036285" y="1778304"/>
          <a:ext cx="2536339" cy="1521803"/>
        </a:xfrm>
        <a:prstGeom prst="rect">
          <a:avLst/>
        </a:prstGeom>
        <a:solidFill>
          <a:schemeClr val="accent5">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Security misconfiguration</a:t>
          </a:r>
          <a:endParaRPr lang="en-US" sz="2600" kern="1200"/>
        </a:p>
      </dsp:txBody>
      <dsp:txXfrm>
        <a:off x="6036285" y="1778304"/>
        <a:ext cx="2536339" cy="1521803"/>
      </dsp:txXfrm>
    </dsp:sp>
    <dsp:sp modelId="{469D59BB-D4A8-4679-9E36-99C00F1C18D0}">
      <dsp:nvSpPr>
        <dsp:cNvPr id="0" name=""/>
        <dsp:cNvSpPr/>
      </dsp:nvSpPr>
      <dsp:spPr>
        <a:xfrm>
          <a:off x="8826258" y="1778304"/>
          <a:ext cx="2536339" cy="1521803"/>
        </a:xfrm>
        <a:prstGeom prst="rect">
          <a:avLst/>
        </a:prstGeom>
        <a:solidFill>
          <a:schemeClr val="accent5">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Injection</a:t>
          </a:r>
          <a:endParaRPr lang="en-US" sz="2600" kern="1200"/>
        </a:p>
      </dsp:txBody>
      <dsp:txXfrm>
        <a:off x="8826258" y="1778304"/>
        <a:ext cx="2536339" cy="1521803"/>
      </dsp:txXfrm>
    </dsp:sp>
    <dsp:sp modelId="{2259B505-4358-4CDB-B272-404C5516FCAE}">
      <dsp:nvSpPr>
        <dsp:cNvPr id="0" name=""/>
        <dsp:cNvSpPr/>
      </dsp:nvSpPr>
      <dsp:spPr>
        <a:xfrm>
          <a:off x="3246312" y="3553742"/>
          <a:ext cx="2536339" cy="1521803"/>
        </a:xfrm>
        <a:prstGeom prst="rect">
          <a:avLst/>
        </a:prstGeom>
        <a:solidFill>
          <a:schemeClr val="accent5">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Improper assets management</a:t>
          </a:r>
          <a:endParaRPr lang="en-US" sz="2600" kern="1200"/>
        </a:p>
      </dsp:txBody>
      <dsp:txXfrm>
        <a:off x="3246312" y="3553742"/>
        <a:ext cx="2536339" cy="1521803"/>
      </dsp:txXfrm>
    </dsp:sp>
    <dsp:sp modelId="{A365F21D-60EE-4BFE-B2AA-4756DF26B07A}">
      <dsp:nvSpPr>
        <dsp:cNvPr id="0" name=""/>
        <dsp:cNvSpPr/>
      </dsp:nvSpPr>
      <dsp:spPr>
        <a:xfrm>
          <a:off x="6036285" y="3553742"/>
          <a:ext cx="2536339" cy="1521803"/>
        </a:xfrm>
        <a:prstGeom prst="rect">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Insufficient logging and monitoring</a:t>
          </a:r>
          <a:endParaRPr lang="en-US" sz="2600" kern="1200"/>
        </a:p>
      </dsp:txBody>
      <dsp:txXfrm>
        <a:off x="6036285" y="3553742"/>
        <a:ext cx="2536339" cy="1521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6D95-8877-4BFA-B59C-8243D825990C}">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5EB1C-DB7B-40F8-973A-103AF221C7B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Unprotected APIs</a:t>
          </a:r>
        </a:p>
      </dsp:txBody>
      <dsp:txXfrm>
        <a:off x="272324" y="3133719"/>
        <a:ext cx="3365458" cy="720000"/>
      </dsp:txXfrm>
    </dsp:sp>
    <dsp:sp modelId="{E670CA25-1A65-4314-B14E-171850045EAC}">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0AF60-1348-49DB-99B7-713D2F98125A}">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Weak authentication</a:t>
          </a:r>
        </a:p>
      </dsp:txBody>
      <dsp:txXfrm>
        <a:off x="4226739" y="3133719"/>
        <a:ext cx="3365458" cy="720000"/>
      </dsp:txXfrm>
    </dsp:sp>
    <dsp:sp modelId="{D8F74700-4480-40BC-8B1C-7F768461C1CB}">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76B86-780D-413D-9AE3-914BADEA5435}">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Lack of access token validation</a:t>
          </a:r>
        </a:p>
      </dsp:txBody>
      <dsp:txXfrm>
        <a:off x="8181153" y="3133719"/>
        <a:ext cx="3365458"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EBAB-5A6B-481B-A125-AE2FA24E09C6}">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8DF4D-5A0B-4588-B47A-586748523324}">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Misconfigured HTTP headers</a:t>
          </a:r>
        </a:p>
      </dsp:txBody>
      <dsp:txXfrm>
        <a:off x="272324" y="3133719"/>
        <a:ext cx="3365458" cy="720000"/>
      </dsp:txXfrm>
    </dsp:sp>
    <dsp:sp modelId="{3C31433D-E864-4CAC-A68E-E5E13624DAD3}">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116A4-2B5E-4EEA-B4EF-F6ABE11B8C09}">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Unnecessary HTTP methods</a:t>
          </a:r>
        </a:p>
      </dsp:txBody>
      <dsp:txXfrm>
        <a:off x="4226739" y="3133719"/>
        <a:ext cx="3365458" cy="720000"/>
      </dsp:txXfrm>
    </dsp:sp>
    <dsp:sp modelId="{B35DF652-59AE-4660-9CA4-DC31463E3E36}">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E40FA-40E2-4B22-87AD-75855595396D}">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Verbose error messages</a:t>
          </a:r>
        </a:p>
      </dsp:txBody>
      <dsp:txXfrm>
        <a:off x="8181153" y="3133719"/>
        <a:ext cx="3365458"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Full data objects returned</a:t>
          </a:r>
        </a:p>
      </dsp:txBody>
      <dsp:txXfrm>
        <a:off x="272324" y="3133719"/>
        <a:ext cx="3365458" cy="720000"/>
      </dsp:txXfrm>
    </dsp:sp>
    <dsp:sp modelId="{9125C69B-8DBC-45A1-B50B-77E90DE2F998}">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3A6A-F1DD-4E14-804F-1FCB7C4A6BAA}">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Filtering on client</a:t>
          </a:r>
        </a:p>
      </dsp:txBody>
      <dsp:txXfrm>
        <a:off x="4226739" y="3133719"/>
        <a:ext cx="3365458" cy="720000"/>
      </dsp:txXfrm>
    </dsp:sp>
    <dsp:sp modelId="{F5E2084B-E78C-43D1-9338-306C4DB60F6B}">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DD26-C6F1-4814-AEA2-5DF8EFA0D998}">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Secure information exposed</a:t>
          </a:r>
        </a:p>
      </dsp:txBody>
      <dsp:txXfrm>
        <a:off x="8181153" y="3133719"/>
        <a:ext cx="3365458"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a:solidFill>
                <a:schemeClr val="bg1"/>
              </a:solidFill>
            </a:rPr>
            <a:t>Brute force attacks</a:t>
          </a:r>
        </a:p>
      </dsp:txBody>
      <dsp:txXfrm>
        <a:off x="272324" y="3133719"/>
        <a:ext cx="3365458" cy="720000"/>
      </dsp:txXfrm>
    </dsp:sp>
    <dsp:sp modelId="{078264F6-9BC3-49E0-905F-C6F7C35DAA90}">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E4C97-86C2-4D5A-902C-5B01B9CB0331}">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a:solidFill>
                <a:schemeClr val="bg1"/>
              </a:solidFill>
            </a:rPr>
            <a:t>Denial of Service</a:t>
          </a:r>
        </a:p>
      </dsp:txBody>
      <dsp:txXfrm>
        <a:off x="4226739" y="3133719"/>
        <a:ext cx="3365458" cy="720000"/>
      </dsp:txXfrm>
    </dsp:sp>
    <dsp:sp modelId="{5772E800-C79D-4881-9FF0-C0551B7618B0}">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747E4-B0C4-4E78-A850-379DAAABCB96}">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a:solidFill>
                <a:schemeClr val="bg1"/>
              </a:solidFill>
            </a:rPr>
            <a:t>Excessive request size</a:t>
          </a:r>
          <a:endParaRPr lang="en-NL" sz="3000" kern="1200">
            <a:solidFill>
              <a:schemeClr val="bg1"/>
            </a:solidFill>
          </a:endParaRPr>
        </a:p>
      </dsp:txBody>
      <dsp:txXfrm>
        <a:off x="8181153" y="3133719"/>
        <a:ext cx="336545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06/09/2020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apifriends.com/api-management/principles-api-management/" TargetMode="External"/><Relationship Id="rId3" Type="http://schemas.openxmlformats.org/officeDocument/2006/relationships/hyperlink" Target="https://apifriends.com/api-security/api-security-best-practices/" TargetMode="External"/><Relationship Id="rId7" Type="http://schemas.openxmlformats.org/officeDocument/2006/relationships/hyperlink" Target="https://apifriends.com/api-security/owasps-api-security/"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pifriends.com/api-management/oauth-2/" TargetMode="External"/><Relationship Id="rId5" Type="http://schemas.openxmlformats.org/officeDocument/2006/relationships/hyperlink" Target="https://apifriends.com/api-security/api-authentication-best-practices/" TargetMode="External"/><Relationship Id="rId4" Type="http://schemas.openxmlformats.org/officeDocument/2006/relationships/hyperlink" Target="https://apifriends.com/api-security/api-keys/" TargetMode="External"/><Relationship Id="rId9" Type="http://schemas.openxmlformats.org/officeDocument/2006/relationships/hyperlink" Target="https://apifriends.com/api-security/api-gateway-definitio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9/6/2020 1:37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1916128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21</a:t>
            </a:fld>
            <a:endParaRPr lang="en-NL"/>
          </a:p>
        </p:txBody>
      </p:sp>
    </p:spTree>
    <p:extLst>
      <p:ext uri="{BB962C8B-B14F-4D97-AF65-F5344CB8AC3E}">
        <p14:creationId xmlns:p14="http://schemas.microsoft.com/office/powerpoint/2010/main" val="3327732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442835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2144415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8141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p:txBody>
      </p:sp>
      <p:sp>
        <p:nvSpPr>
          <p:cNvPr id="4" name="Slide Number Placeholder 3"/>
          <p:cNvSpPr>
            <a:spLocks noGrp="1"/>
          </p:cNvSpPr>
          <p:nvPr>
            <p:ph type="sldNum" sz="quarter" idx="5"/>
          </p:nvPr>
        </p:nvSpPr>
        <p:spPr/>
        <p:txBody>
          <a:bodyPr/>
          <a:lstStyle/>
          <a:p>
            <a:fld id="{F75B13C5-F72C-7945-958F-A813407861E2}" type="slidenum">
              <a:rPr lang="en-US" smtClean="0"/>
              <a:t>26</a:t>
            </a:fld>
            <a:endParaRPr lang="en-US"/>
          </a:p>
        </p:txBody>
      </p:sp>
    </p:spTree>
    <p:extLst>
      <p:ext uri="{BB962C8B-B14F-4D97-AF65-F5344CB8AC3E}">
        <p14:creationId xmlns:p14="http://schemas.microsoft.com/office/powerpoint/2010/main" val="3262565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9/6/2020 1:37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10</a:t>
            </a:fld>
            <a:endParaRPr lang="en-US"/>
          </a:p>
        </p:txBody>
      </p:sp>
    </p:spTree>
    <p:extLst>
      <p:ext uri="{BB962C8B-B14F-4D97-AF65-F5344CB8AC3E}">
        <p14:creationId xmlns:p14="http://schemas.microsoft.com/office/powerpoint/2010/main" val="3863911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Block </a:t>
            </a:r>
            <a:r>
              <a:rPr lang="en-US" sz="1200" b="1" dirty="0">
                <a:gradFill>
                  <a:gsLst>
                    <a:gs pos="2917">
                      <a:schemeClr val="tx1"/>
                    </a:gs>
                    <a:gs pos="30000">
                      <a:schemeClr val="tx1"/>
                    </a:gs>
                  </a:gsLst>
                  <a:lin ang="5400000" scaled="0"/>
                </a:gradFill>
                <a:latin typeface="+mj-lt"/>
              </a:rPr>
              <a:t>suspicious</a:t>
            </a:r>
            <a:r>
              <a:rPr lang="en-US" sz="1200" dirty="0">
                <a:gradFill>
                  <a:gsLst>
                    <a:gs pos="2917">
                      <a:schemeClr val="tx1"/>
                    </a:gs>
                    <a:gs pos="30000">
                      <a:schemeClr val="tx1"/>
                    </a:gs>
                  </a:gsLst>
                  <a:lin ang="5400000" scaled="0"/>
                </a:gradFill>
              </a:rPr>
              <a:t>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Forward </a:t>
            </a:r>
            <a:r>
              <a:rPr lang="en-US" sz="1200" b="1" dirty="0">
                <a:gradFill>
                  <a:gsLst>
                    <a:gs pos="2917">
                      <a:schemeClr val="tx1"/>
                    </a:gs>
                    <a:gs pos="30000">
                      <a:schemeClr val="tx1"/>
                    </a:gs>
                  </a:gsLst>
                  <a:lin ang="5400000" scaled="0"/>
                </a:gradFill>
                <a:latin typeface="+mj-lt"/>
              </a:rPr>
              <a:t>valid</a:t>
            </a:r>
            <a:r>
              <a:rPr lang="en-US" sz="1200" b="1" dirty="0">
                <a:gradFill>
                  <a:gsLst>
                    <a:gs pos="2917">
                      <a:schemeClr val="tx1"/>
                    </a:gs>
                    <a:gs pos="30000">
                      <a:schemeClr val="tx1"/>
                    </a:gs>
                  </a:gsLst>
                  <a:lin ang="5400000" scaled="0"/>
                </a:gradFill>
              </a:rPr>
              <a:t> </a:t>
            </a:r>
            <a:r>
              <a:rPr lang="en-US" sz="1200" dirty="0">
                <a:gradFill>
                  <a:gsLst>
                    <a:gs pos="2917">
                      <a:schemeClr val="tx1"/>
                    </a:gs>
                    <a:gs pos="30000">
                      <a:schemeClr val="tx1"/>
                    </a:gs>
                  </a:gsLst>
                  <a:lin ang="5400000" scaled="0"/>
                </a:gradFill>
              </a:rPr>
              <a:t>requests</a:t>
            </a:r>
            <a:endParaRPr lang="en-US" sz="1200" b="1"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Include data for authorization</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Key</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OAuth 2 &amp; OpenID Connect</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Client certificate</a:t>
            </a:r>
          </a:p>
          <a:p>
            <a:pPr marL="171450" indent="-171450">
              <a:lnSpc>
                <a:spcPct val="90000"/>
              </a:lnSpc>
              <a:spcAft>
                <a:spcPts val="300"/>
              </a:spcAft>
              <a:buFont typeface="Arial" panose="020B0604020202020204" pitchFamily="34" charset="0"/>
              <a:buChar char="•"/>
              <a:defRPr/>
            </a:pPr>
            <a:r>
              <a:rPr lang="en-US" sz="1200" dirty="0">
                <a:latin typeface="Segoe UI Semilight"/>
              </a:rPr>
              <a:t>Custom </a:t>
            </a:r>
            <a:r>
              <a:rPr lang="en-US" sz="1200" dirty="0" err="1">
                <a:latin typeface="Segoe UI Semilight"/>
              </a:rPr>
              <a:t>authN</a:t>
            </a:r>
            <a:r>
              <a:rPr lang="en-US" sz="1200" dirty="0">
                <a:latin typeface="Segoe UI Semilight"/>
              </a:rPr>
              <a:t>/</a:t>
            </a:r>
            <a:r>
              <a:rPr lang="en-US" sz="1200" dirty="0" err="1">
                <a:latin typeface="Segoe UI Semilight"/>
              </a:rPr>
              <a:t>authZ</a:t>
            </a:r>
            <a:endParaRPr lang="en-US" sz="1200" dirty="0">
              <a:latin typeface="Segoe UI Semilight"/>
            </a:endParaRPr>
          </a:p>
          <a:p>
            <a:pPr marL="171450" indent="-171450" defTabSz="914400">
              <a:lnSpc>
                <a:spcPct val="90000"/>
              </a:lnSpc>
              <a:spcAft>
                <a:spcPts val="300"/>
              </a:spcAft>
              <a:buFont typeface="Arial" panose="020B0604020202020204" pitchFamily="34" charset="0"/>
              <a:buChar char="•"/>
              <a:defRPr/>
            </a:pPr>
            <a:r>
              <a:rPr lang="en-US" sz="1200" dirty="0">
                <a:latin typeface="Segoe UI Semilight"/>
              </a:rPr>
              <a:t>IP filter</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Rate limits and quotas</a:t>
            </a:r>
          </a:p>
          <a:p>
            <a:pPr algn="l"/>
            <a:endParaRPr lang="en-US" sz="1200" dirty="0">
              <a:gradFill>
                <a:gsLst>
                  <a:gs pos="2917">
                    <a:schemeClr val="tx1"/>
                  </a:gs>
                  <a:gs pos="30000">
                    <a:schemeClr val="tx1"/>
                  </a:gs>
                </a:gsLst>
                <a:lin ang="5400000" scaled="0"/>
              </a:gradFill>
            </a:endParaRPr>
          </a:p>
          <a:p>
            <a:pPr algn="l"/>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Accept requests from a </a:t>
            </a:r>
            <a:r>
              <a:rPr lang="en-US" sz="1200" b="1" dirty="0">
                <a:gradFill>
                  <a:gsLst>
                    <a:gs pos="2917">
                      <a:schemeClr val="tx1"/>
                    </a:gs>
                    <a:gs pos="30000">
                      <a:schemeClr val="tx1"/>
                    </a:gs>
                  </a:gsLst>
                  <a:lin ang="5400000" scaled="0"/>
                </a:gradFill>
                <a:latin typeface="+mj-lt"/>
              </a:rPr>
              <a:t>trusted</a:t>
            </a:r>
            <a:r>
              <a:rPr lang="en-US" sz="1200" dirty="0">
                <a:gradFill>
                  <a:gsLst>
                    <a:gs pos="2917">
                      <a:schemeClr val="tx1"/>
                    </a:gs>
                    <a:gs pos="30000">
                      <a:schemeClr val="tx1"/>
                    </a:gs>
                  </a:gsLst>
                  <a:lin ang="5400000" scaled="0"/>
                </a:gradFill>
              </a:rPr>
              <a:t> source</a:t>
            </a:r>
          </a:p>
          <a:p>
            <a:pPr algn="l"/>
            <a:r>
              <a:rPr lang="en-US" sz="1200" dirty="0">
                <a:gradFill>
                  <a:gsLst>
                    <a:gs pos="2917">
                      <a:schemeClr val="tx1"/>
                    </a:gs>
                    <a:gs pos="30000">
                      <a:schemeClr val="tx1"/>
                    </a:gs>
                  </a:gsLst>
                  <a:lin ang="5400000" scaled="0"/>
                </a:gradFill>
              </a:rPr>
              <a:t>Perform </a:t>
            </a:r>
            <a:r>
              <a:rPr lang="en-US" sz="1200" b="1" dirty="0">
                <a:gradFill>
                  <a:gsLst>
                    <a:gs pos="2917">
                      <a:schemeClr val="tx1"/>
                    </a:gs>
                    <a:gs pos="30000">
                      <a:schemeClr val="tx1"/>
                    </a:gs>
                  </a:gsLst>
                  <a:lin ang="5400000" scaled="0"/>
                </a:gradFill>
                <a:latin typeface="+mj-lt"/>
              </a:rPr>
              <a:t>fine-grained authorization</a:t>
            </a:r>
          </a:p>
          <a:p>
            <a:pPr marL="171450" lvl="0" indent="-171450" defTabSz="914400">
              <a:spcAft>
                <a:spcPts val="300"/>
              </a:spcAft>
              <a:buFont typeface="Arial" panose="020B0604020202020204" pitchFamily="34" charset="0"/>
              <a:buChar char="•"/>
              <a:defRPr/>
            </a:pPr>
            <a:r>
              <a:rPr lang="en-US" sz="1200" dirty="0">
                <a:latin typeface="Segoe UI Semilight"/>
              </a:rPr>
              <a:t>HTTP Basic</a:t>
            </a:r>
          </a:p>
          <a:p>
            <a:pPr marL="171450" lvl="0" indent="-171450" defTabSz="914400">
              <a:spcAft>
                <a:spcPts val="300"/>
              </a:spcAft>
              <a:buFont typeface="Arial" panose="020B0604020202020204" pitchFamily="34" charset="0"/>
              <a:buChar char="•"/>
              <a:defRPr/>
            </a:pPr>
            <a:r>
              <a:rPr lang="en-US" sz="1200" dirty="0">
                <a:latin typeface="Segoe UI Semilight"/>
              </a:rPr>
              <a:t>Mutual certificate</a:t>
            </a:r>
          </a:p>
          <a:p>
            <a:pPr marL="171450" lvl="0" indent="-171450" defTabSz="914400">
              <a:spcAft>
                <a:spcPts val="300"/>
              </a:spcAft>
              <a:buFont typeface="Arial" panose="020B0604020202020204" pitchFamily="34" charset="0"/>
              <a:buChar char="•"/>
              <a:defRPr/>
            </a:pPr>
            <a:r>
              <a:rPr lang="en-US" sz="1200" dirty="0">
                <a:latin typeface="Segoe UI Semilight"/>
              </a:rPr>
              <a:t>Managed identity</a:t>
            </a:r>
          </a:p>
          <a:p>
            <a:pPr marL="171450" lvl="0" indent="-171450" defTabSz="914400">
              <a:spcAft>
                <a:spcPts val="300"/>
              </a:spcAft>
              <a:buFont typeface="Arial" panose="020B0604020202020204" pitchFamily="34" charset="0"/>
              <a:buChar char="•"/>
              <a:defRPr/>
            </a:pPr>
            <a:r>
              <a:rPr lang="en-US" sz="1200" dirty="0">
                <a:latin typeface="Segoe UI Semilight"/>
              </a:rPr>
              <a:t>IP filter</a:t>
            </a:r>
          </a:p>
          <a:p>
            <a:pPr algn="l"/>
            <a:endParaRPr lang="en-US" sz="1200" b="1" dirty="0">
              <a:gradFill>
                <a:gsLst>
                  <a:gs pos="2917">
                    <a:schemeClr val="tx1"/>
                  </a:gs>
                  <a:gs pos="30000">
                    <a:schemeClr val="tx1"/>
                  </a:gs>
                </a:gsLst>
                <a:lin ang="5400000" scaled="0"/>
              </a:gradFill>
              <a:latin typeface="+mj-lt"/>
            </a:endParaRP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11</a:t>
            </a:fld>
            <a:endParaRPr lang="en-NL"/>
          </a:p>
        </p:txBody>
      </p:sp>
    </p:spTree>
    <p:extLst>
      <p:ext uri="{BB962C8B-B14F-4D97-AF65-F5344CB8AC3E}">
        <p14:creationId xmlns:p14="http://schemas.microsoft.com/office/powerpoint/2010/main" val="395453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13</a:t>
            </a:fld>
            <a:endParaRPr lang="en-NL"/>
          </a:p>
        </p:txBody>
      </p:sp>
    </p:spTree>
    <p:extLst>
      <p:ext uri="{BB962C8B-B14F-4D97-AF65-F5344CB8AC3E}">
        <p14:creationId xmlns:p14="http://schemas.microsoft.com/office/powerpoint/2010/main" val="297811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14</a:t>
            </a:fld>
            <a:endParaRPr lang="en-NL"/>
          </a:p>
        </p:txBody>
      </p:sp>
    </p:spTree>
    <p:extLst>
      <p:ext uri="{BB962C8B-B14F-4D97-AF65-F5344CB8AC3E}">
        <p14:creationId xmlns:p14="http://schemas.microsoft.com/office/powerpoint/2010/main" val="2388599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hlinkClick r:id="rId3"/>
              </a:rPr>
              <a:t>https://apifriends.com/api-security/api-security-best-practices/</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Encryption</a:t>
            </a:r>
          </a:p>
          <a:p>
            <a:pPr algn="l"/>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should be in the clear, for internal or external communications.</a:t>
            </a:r>
          </a:p>
          <a:p>
            <a:pPr algn="l"/>
            <a:r>
              <a:rPr lang="en-US" b="0" i="0" dirty="0">
                <a:solidFill>
                  <a:srgbClr val="222222"/>
                </a:solidFill>
                <a:effectLst/>
                <a:latin typeface="Open Sans" panose="020B0606030504020204" pitchFamily="34" charset="0"/>
              </a:rPr>
              <a:t>You and your partners should cipher </a:t>
            </a:r>
            <a:r>
              <a:rPr lang="en-US" b="1" i="0" dirty="0">
                <a:solidFill>
                  <a:srgbClr val="222222"/>
                </a:solidFill>
                <a:effectLst/>
                <a:latin typeface="Open Sans" panose="020B0606030504020204" pitchFamily="34" charset="0"/>
              </a:rPr>
              <a:t>all</a:t>
            </a:r>
            <a:r>
              <a:rPr lang="en-US" b="0" i="0" dirty="0">
                <a:solidFill>
                  <a:srgbClr val="222222"/>
                </a:solidFill>
                <a:effectLst/>
                <a:latin typeface="Open Sans" panose="020B0606030504020204" pitchFamily="34" charset="0"/>
              </a:rPr>
              <a:t> exchanges with TLS (the successor to SSL), whether it is one-way encryption (standard one-way TLS) or even better, mutual encryption (two-way TLS).</a:t>
            </a:r>
          </a:p>
          <a:p>
            <a:pPr algn="l"/>
            <a:r>
              <a:rPr lang="en-US" b="0" i="0" dirty="0">
                <a:solidFill>
                  <a:srgbClr val="222222"/>
                </a:solidFill>
                <a:effectLst/>
                <a:latin typeface="Open Sans" panose="020B0606030504020204" pitchFamily="34" charset="0"/>
              </a:rPr>
              <a:t>Use the latest TLS versions to block the usage of the weakest cipher suites.</a:t>
            </a:r>
          </a:p>
          <a:p>
            <a:pPr algn="l"/>
            <a:r>
              <a:rPr lang="en-US" b="1" i="0" dirty="0">
                <a:solidFill>
                  <a:srgbClr val="111111"/>
                </a:solidFill>
                <a:effectLst/>
                <a:latin typeface="Open Sans" panose="020B0606030504020204" pitchFamily="34" charset="0"/>
              </a:rPr>
              <a:t>2. Authentication</a:t>
            </a:r>
          </a:p>
          <a:p>
            <a:pPr algn="l"/>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 to increase the difficulty to hack your system.</a:t>
            </a:r>
            <a:r>
              <a:rPr lang="en-US" b="1" i="0" dirty="0">
                <a:solidFill>
                  <a:srgbClr val="222222"/>
                </a:solidFill>
                <a:effectLst/>
                <a:latin typeface="Open Sans" panose="020B0606030504020204" pitchFamily="34" charset="0"/>
              </a:rPr>
              <a:t> </a:t>
            </a:r>
            <a:endParaRPr lang="en-US" b="0" i="0" dirty="0">
              <a:solidFill>
                <a:srgbClr val="222222"/>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3. OAuth &amp; OpenID Connect</a:t>
            </a:r>
          </a:p>
          <a:p>
            <a:pPr algn="l"/>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A good manager delegates responsibility and so does a great API. You should be delegating authorization and/or authentication of your APIs.</a:t>
            </a:r>
          </a:p>
          <a:p>
            <a:pPr algn="l"/>
            <a:r>
              <a:rPr lang="en-US" b="0" i="0" u="none" strike="noStrike" dirty="0">
                <a:solidFill>
                  <a:srgbClr val="E82C2A"/>
                </a:solidFill>
                <a:effectLst/>
                <a:latin typeface="Open Sans" panose="020B0606030504020204" pitchFamily="34" charset="0"/>
                <a:hlinkClick r:id="rId6"/>
              </a:rPr>
              <a:t>What is OAuth</a:t>
            </a:r>
            <a:r>
              <a:rPr lang="en-US" b="0" i="0" dirty="0">
                <a:solidFill>
                  <a:srgbClr val="222222"/>
                </a:solidFill>
                <a:effectLst/>
                <a:latin typeface="Open Sans" panose="020B0606030504020204" pitchFamily="34" charset="0"/>
              </a:rPr>
              <a:t>? It is a magical mechanism preventing you from having to remember ten thousand passwords. Instead of creating an account on every website, you can connect through another provider’s credentials, for example, Facebook or Google. For APIs, it works the same way: the API provider relies on a third-party server to manage authorizations. The consumer doesn’t give their credentials but instead gives a token provided by the third-party server. It protects the consumer as they don’t disclose their credentials, and the API provider doesn’t need to care about protecting authorization data, as it only receives tokens.</a:t>
            </a:r>
          </a:p>
          <a:p>
            <a:pPr algn="l"/>
            <a:r>
              <a:rPr lang="en-US" b="0" i="0" dirty="0">
                <a:solidFill>
                  <a:srgbClr val="222222"/>
                </a:solidFill>
                <a:effectLst/>
                <a:latin typeface="Open Sans" panose="020B0606030504020204" pitchFamily="34" charset="0"/>
              </a:rPr>
              <a:t>OAuth is a commonly used delegation protocol to convey authorizations. To secure your APIs even further and add authentication, you can add an identity layer on top of it: this is the Open Id Connect standard, extending OAuth 2.0 with ID tokens.</a:t>
            </a:r>
          </a:p>
          <a:p>
            <a:pPr algn="l"/>
            <a:r>
              <a:rPr lang="en-US" b="1" i="0" dirty="0">
                <a:solidFill>
                  <a:srgbClr val="111111"/>
                </a:solidFill>
                <a:effectLst/>
                <a:latin typeface="Open Sans" panose="020B0606030504020204" pitchFamily="34" charset="0"/>
              </a:rPr>
              <a:t>4. Call Security Experts</a:t>
            </a:r>
          </a:p>
          <a:p>
            <a:pPr algn="l"/>
            <a:r>
              <a:rPr lang="en-US" b="0" i="0" dirty="0">
                <a:solidFill>
                  <a:srgbClr val="222222"/>
                </a:solidFill>
                <a:effectLst/>
                <a:latin typeface="Open Sans" panose="020B0606030504020204" pitchFamily="34" charset="0"/>
              </a:rPr>
              <a:t>You should use experienced Antivirus systems or ICAP (Internet Content Adaptation Protocol) servers to help you with security.</a:t>
            </a:r>
          </a:p>
          <a:p>
            <a:pPr algn="l"/>
            <a:r>
              <a:rPr lang="en-US" b="1" i="0" dirty="0">
                <a:solidFill>
                  <a:srgbClr val="111111"/>
                </a:solidFill>
                <a:effectLst/>
                <a:latin typeface="Open Sans" panose="020B0606030504020204" pitchFamily="34" charset="0"/>
              </a:rPr>
              <a:t>5. Monitoring: Audit, Log and Version</a:t>
            </a:r>
          </a:p>
          <a:p>
            <a:pPr algn="l"/>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to audit and log relevant information on the server – and keep that history as long as it is reasonable in terms of capacity for your production servers. You should turn your logs into resources for debugging in case of any incidents. Also, monitoring dashboards are highly recommended tools to track your API consumption.</a:t>
            </a:r>
          </a:p>
          <a:p>
            <a:pPr algn="l"/>
            <a:r>
              <a:rPr lang="en-US" b="0" i="0" dirty="0">
                <a:solidFill>
                  <a:srgbClr val="222222"/>
                </a:solidFill>
                <a:effectLst/>
                <a:latin typeface="Open Sans" panose="020B0606030504020204" pitchFamily="34" charset="0"/>
              </a:rPr>
              <a:t>Do not forget to add the version on all APIs, preferably in the path of the API, to offer several APIs of different versions working at the same time, and to be able to retire and depreciate one version over the other.</a:t>
            </a:r>
          </a:p>
          <a:p>
            <a:pPr algn="l"/>
            <a:r>
              <a:rPr lang="en-US" b="1" i="0" dirty="0">
                <a:solidFill>
                  <a:srgbClr val="111111"/>
                </a:solidFill>
                <a:effectLst/>
                <a:latin typeface="Open Sans" panose="020B0606030504020204" pitchFamily="34" charset="0"/>
              </a:rPr>
              <a:t>6. Share as Little as Possible</a:t>
            </a:r>
          </a:p>
          <a:p>
            <a:pPr algn="l"/>
            <a:r>
              <a:rPr lang="en-US" b="1" i="0" dirty="0">
                <a:solidFill>
                  <a:srgbClr val="222222"/>
                </a:solidFill>
                <a:effectLst/>
                <a:latin typeface="Open Sans" panose="020B0606030504020204" pitchFamily="34" charset="0"/>
              </a:rPr>
              <a:t>Be paranoid. </a:t>
            </a:r>
            <a:r>
              <a:rPr lang="en-US" b="0" i="0" dirty="0">
                <a:solidFill>
                  <a:srgbClr val="222222"/>
                </a:solidFill>
                <a:effectLst/>
                <a:latin typeface="Open Sans" panose="020B0606030504020204" pitchFamily="34" charset="0"/>
              </a:rPr>
              <a:t>Display as little information as possible in your answers, especially in error messages. Lockdown email subjects and content to predefined messages that can’t be customized. Because IP addresses can give locations, keep them for yourself. Use IP Whitelist and IP Blacklist, if possible, to restrict access to your resources. Limit the number of administrators, separate access into different roles, and hide sensitive information in all your interfaces.</a:t>
            </a:r>
          </a:p>
          <a:p>
            <a:pPr algn="l"/>
            <a:r>
              <a:rPr lang="en-US" b="1" i="0" dirty="0">
                <a:solidFill>
                  <a:srgbClr val="111111"/>
                </a:solidFill>
                <a:effectLst/>
                <a:latin typeface="Open Sans" panose="020B0606030504020204" pitchFamily="34" charset="0"/>
              </a:rPr>
              <a:t>7. System Protection with Throttling and Quotas</a:t>
            </a:r>
          </a:p>
          <a:p>
            <a:pPr algn="l"/>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a:t>
            </a:r>
          </a:p>
          <a:p>
            <a:pPr algn="l"/>
            <a:r>
              <a:rPr lang="en-US" b="0" i="0" dirty="0">
                <a:solidFill>
                  <a:srgbClr val="222222"/>
                </a:solidFill>
                <a:effectLst/>
                <a:latin typeface="Open Sans" panose="020B0606030504020204" pitchFamily="34" charset="0"/>
              </a:rPr>
              <a:t>You should also restrict access by API and by the user (or application) to be sure that no one will abuse the system or anyone API in particular.</a:t>
            </a:r>
          </a:p>
          <a:p>
            <a:pPr algn="l"/>
            <a:r>
              <a:rPr lang="en-US" b="0" i="0" dirty="0">
                <a:solidFill>
                  <a:srgbClr val="222222"/>
                </a:solidFill>
                <a:effectLst/>
                <a:latin typeface="Open Sans" panose="020B0606030504020204" pitchFamily="34" charset="0"/>
              </a:rPr>
              <a:t>Throttling limits and quotas – when well set – are crucial to prevent attacks coming from different sources flooding your system with multiple requests (DDOS – Distributed Denial of Service Attack).</a:t>
            </a:r>
          </a:p>
          <a:p>
            <a:pPr algn="l"/>
            <a:r>
              <a:rPr lang="en-US" b="1" i="0" dirty="0">
                <a:solidFill>
                  <a:srgbClr val="111111"/>
                </a:solidFill>
                <a:effectLst/>
                <a:latin typeface="Open Sans" panose="020B0606030504020204" pitchFamily="34" charset="0"/>
              </a:rPr>
              <a:t>8. Data Validation</a:t>
            </a:r>
          </a:p>
          <a:p>
            <a:pPr algn="l"/>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check the content that consumers are sending you. Use JSON or XML schema validation and check that your parameters are what they should be (string, integer…) to prevent any SQL injection or XML bomb.</a:t>
            </a:r>
          </a:p>
          <a:p>
            <a:pPr algn="l"/>
            <a:r>
              <a:rPr lang="en-US" b="1" i="0" dirty="0">
                <a:solidFill>
                  <a:srgbClr val="111111"/>
                </a:solidFill>
                <a:effectLst/>
                <a:latin typeface="Open Sans" panose="020B0606030504020204" pitchFamily="34" charset="0"/>
              </a:rPr>
              <a:t>9. Infrastructure</a:t>
            </a:r>
          </a:p>
          <a:p>
            <a:pPr algn="l"/>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good security network, infrastructure and up-to-date software (for servers, load balancers) to be solid and always benefit from the latest security fixes.</a:t>
            </a:r>
          </a:p>
          <a:p>
            <a:pPr algn="l"/>
            <a:r>
              <a:rPr lang="en-US" b="1" i="0" dirty="0">
                <a:solidFill>
                  <a:srgbClr val="111111"/>
                </a:solidFill>
                <a:effectLst/>
                <a:latin typeface="Open Sans" panose="020B0606030504020204" pitchFamily="34" charset="0"/>
              </a:rPr>
              <a:t>10. OWASP top 10</a:t>
            </a:r>
          </a:p>
          <a:p>
            <a:pPr algn="l"/>
            <a:r>
              <a:rPr lang="en-US" b="1" i="0" dirty="0">
                <a:solidFill>
                  <a:srgbClr val="222222"/>
                </a:solidFill>
                <a:effectLst/>
                <a:latin typeface="Open Sans" panose="020B0606030504020204" pitchFamily="34" charset="0"/>
              </a:rPr>
              <a:t>Avoid wasps. </a:t>
            </a:r>
            <a:r>
              <a:rPr lang="en-US" b="0" i="0" dirty="0">
                <a:solidFill>
                  <a:srgbClr val="222222"/>
                </a:solidFill>
                <a:effectLst/>
                <a:latin typeface="Open Sans" panose="020B0606030504020204" pitchFamily="34" charset="0"/>
              </a:rPr>
              <a:t>The </a:t>
            </a:r>
            <a:r>
              <a:rPr lang="en-US" b="0" i="0" u="none" strike="noStrike" dirty="0">
                <a:solidFill>
                  <a:srgbClr val="E82C2A"/>
                </a:solidFill>
                <a:effectLst/>
                <a:latin typeface="Open Sans" panose="020B0606030504020204" pitchFamily="34" charset="0"/>
                <a:hlinkClick r:id="rId7"/>
              </a:rPr>
              <a:t>OWASP</a:t>
            </a:r>
            <a:r>
              <a:rPr lang="en-US" b="0" i="0" dirty="0">
                <a:solidFill>
                  <a:srgbClr val="222222"/>
                </a:solidFill>
                <a:effectLst/>
                <a:latin typeface="Open Sans" panose="020B0606030504020204" pitchFamily="34" charset="0"/>
              </a:rPr>
              <a:t> (Open Web Application Security Project) top 10 is a list of the 10 worst vulnerabilities, ranked according to their exploitability and impact. In addition to the above points, to review your system, make sure you have secured all the OWASP vulnerabilities.</a:t>
            </a:r>
          </a:p>
          <a:p>
            <a:pPr algn="l"/>
            <a:r>
              <a:rPr lang="en-US" b="1" i="0" dirty="0">
                <a:solidFill>
                  <a:srgbClr val="111111"/>
                </a:solidFill>
                <a:effectLst/>
                <a:latin typeface="Open Sans" panose="020B0606030504020204" pitchFamily="34" charset="0"/>
              </a:rPr>
              <a:t>11. API Firewalling</a:t>
            </a:r>
          </a:p>
          <a:p>
            <a:pPr algn="l"/>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For some people, building a wall can solve all the immigration problems. This is the case, for APIs at least! Your API security should be organized into two layers:</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first layer</a:t>
            </a:r>
            <a:r>
              <a:rPr lang="en-US" b="0" i="0" dirty="0">
                <a:solidFill>
                  <a:srgbClr val="222222"/>
                </a:solidFill>
                <a:effectLst/>
                <a:latin typeface="Open Sans" panose="020B0606030504020204" pitchFamily="34" charset="0"/>
              </a:rPr>
              <a:t> is in DMZ, with an API firewall to execute basic security mechanisms like checking the message size, SQL injections and any security based on the HTTP layer, blocking intruders early. Then forward the message to the second layer.</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second</a:t>
            </a:r>
            <a:r>
              <a:rPr lang="en-US" b="0" i="0" dirty="0">
                <a:solidFill>
                  <a:srgbClr val="222222"/>
                </a:solidFill>
                <a:effectLst/>
                <a:latin typeface="Open Sans" panose="020B0606030504020204" pitchFamily="34" charset="0"/>
              </a:rPr>
              <a:t> </a:t>
            </a:r>
            <a:r>
              <a:rPr lang="en-US" b="1" i="0" dirty="0">
                <a:solidFill>
                  <a:srgbClr val="222222"/>
                </a:solidFill>
                <a:effectLst/>
                <a:latin typeface="Open Sans" panose="020B0606030504020204" pitchFamily="34" charset="0"/>
              </a:rPr>
              <a:t>layer</a:t>
            </a:r>
            <a:r>
              <a:rPr lang="en-US" b="0" i="0" dirty="0">
                <a:solidFill>
                  <a:srgbClr val="222222"/>
                </a:solidFill>
                <a:effectLst/>
                <a:latin typeface="Open Sans" panose="020B0606030504020204" pitchFamily="34" charset="0"/>
              </a:rPr>
              <a:t> is in LAN with advanced security mechanisms on the content of data.</a:t>
            </a:r>
          </a:p>
          <a:p>
            <a:pPr algn="l"/>
            <a:r>
              <a:rPr lang="en-US" b="1" i="0" dirty="0">
                <a:solidFill>
                  <a:srgbClr val="111111"/>
                </a:solidFill>
                <a:effectLst/>
                <a:latin typeface="Open Sans" panose="020B0606030504020204" pitchFamily="34" charset="0"/>
              </a:rPr>
              <a:t>12. API Gateway (API Management)</a:t>
            </a:r>
          </a:p>
          <a:p>
            <a:pPr algn="l"/>
            <a:r>
              <a:rPr lang="en-US" b="1" i="0" dirty="0">
                <a:solidFill>
                  <a:srgbClr val="222222"/>
                </a:solidFill>
                <a:effectLst/>
                <a:latin typeface="Open Sans" panose="020B0606030504020204" pitchFamily="34" charset="0"/>
              </a:rPr>
              <a:t>Gateway to heaven. </a:t>
            </a:r>
            <a:r>
              <a:rPr lang="en-US" b="0" i="0" dirty="0">
                <a:solidFill>
                  <a:srgbClr val="222222"/>
                </a:solidFill>
                <a:effectLst/>
                <a:latin typeface="Open Sans" panose="020B0606030504020204" pitchFamily="34" charset="0"/>
              </a:rPr>
              <a:t>All the above mechanisms are long to implement and maintain. Instead of reinventing the wheel, you should opt for a mature and performant </a:t>
            </a:r>
            <a:r>
              <a:rPr lang="en-US" b="0" i="0" u="none" strike="noStrike" dirty="0">
                <a:solidFill>
                  <a:srgbClr val="E82C2A"/>
                </a:solidFill>
                <a:effectLst/>
                <a:latin typeface="Open Sans" panose="020B0606030504020204" pitchFamily="34" charset="0"/>
                <a:hlinkClick r:id="rId8"/>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An </a:t>
            </a:r>
            <a:r>
              <a:rPr lang="en-US" b="0" i="0" u="none" strike="noStrike" dirty="0">
                <a:solidFill>
                  <a:srgbClr val="E82C2A"/>
                </a:solidFill>
                <a:effectLst/>
                <a:latin typeface="Open Sans" panose="020B0606030504020204" pitchFamily="34" charset="0"/>
                <a:hlinkClick r:id="rId9"/>
              </a:rPr>
              <a:t>API Gateway</a:t>
            </a:r>
            <a:r>
              <a:rPr lang="en-US" b="0" i="0" dirty="0">
                <a:solidFill>
                  <a:srgbClr val="222222"/>
                </a:solidFill>
                <a:effectLst/>
                <a:latin typeface="Open Sans" panose="020B0606030504020204" pitchFamily="34" charset="0"/>
              </a:rPr>
              <a:t> will help you secure, control and monitor your traffic. In addition to helping you secure your APIs easily, an API Management solution will help you make sense of your API data, to take technical and business decisions: the key to success!</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314843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18</a:t>
            </a:fld>
            <a:endParaRPr lang="en-US"/>
          </a:p>
        </p:txBody>
      </p:sp>
    </p:spTree>
    <p:extLst>
      <p:ext uri="{BB962C8B-B14F-4D97-AF65-F5344CB8AC3E}">
        <p14:creationId xmlns:p14="http://schemas.microsoft.com/office/powerpoint/2010/main" val="3697497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06/09/2020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06/09/2020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www.akamai.com/us/en/about/news/press/2019-press/state-of-the-internet-security-retail-attacks-and-api-traffic.j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rkreading.com/application-security/why-you-need-to-think-about-api-security/a/d-id/133586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nytimes.com/2018/09/28/technology/facebook-hack-data-breach.html" TargetMode="External"/><Relationship Id="rId2" Type="http://schemas.openxmlformats.org/officeDocument/2006/relationships/hyperlink" Target="https://www.wired.com/story/i-scraped-millions-of-venmo-payments-your-data-is-at-risk/" TargetMode="External"/><Relationship Id="rId1" Type="http://schemas.openxmlformats.org/officeDocument/2006/relationships/slideLayout" Target="../slideLayouts/slideLayout2.xml"/><Relationship Id="rId6" Type="http://schemas.openxmlformats.org/officeDocument/2006/relationships/hyperlink" Target="https://economictimes.indiatimes.com/tech/internet/data-breach-at-justdial-leaks-100-million-user-details/articleshow/68930607.cms" TargetMode="External"/><Relationship Id="rId5" Type="http://schemas.openxmlformats.org/officeDocument/2006/relationships/hyperlink" Target="https://www.zdnet.com/article/brazils-largest-professional-association-suffers-massive-data-leak/" TargetMode="External"/><Relationship Id="rId4" Type="http://schemas.openxmlformats.org/officeDocument/2006/relationships/hyperlink" Target="https://www.siliconrepublic.com/enterprise/us-postal-service-data-breac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 </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469730497"/>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221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E312-DF29-4BC9-9431-F4BCCC021E1D}"/>
              </a:ext>
            </a:extLst>
          </p:cNvPr>
          <p:cNvSpPr>
            <a:spLocks noGrp="1"/>
          </p:cNvSpPr>
          <p:nvPr>
            <p:ph type="title"/>
          </p:nvPr>
        </p:nvSpPr>
        <p:spPr/>
        <p:txBody>
          <a:bodyPr/>
          <a:lstStyle/>
          <a:p>
            <a:r>
              <a:rPr lang="en-US" dirty="0"/>
              <a:t>Complementing services</a:t>
            </a:r>
            <a:endParaRPr lang="en-NL" dirty="0"/>
          </a:p>
        </p:txBody>
      </p:sp>
      <p:sp>
        <p:nvSpPr>
          <p:cNvPr id="7" name="people_7" title="Icon of two people">
            <a:extLst>
              <a:ext uri="{FF2B5EF4-FFF2-40B4-BE49-F238E27FC236}">
                <a16:creationId xmlns:a16="http://schemas.microsoft.com/office/drawing/2014/main" id="{C3607409-A9A6-49F7-B665-AD67E13687D8}"/>
              </a:ext>
            </a:extLst>
          </p:cNvPr>
          <p:cNvSpPr>
            <a:spLocks noChangeAspect="1" noEditPoints="1"/>
          </p:cNvSpPr>
          <p:nvPr/>
        </p:nvSpPr>
        <p:spPr bwMode="auto">
          <a:xfrm>
            <a:off x="998661" y="2883218"/>
            <a:ext cx="671016" cy="67710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5">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69ADAAE7-92E5-4607-B3B9-AA12EAD353C9}"/>
              </a:ext>
            </a:extLst>
          </p:cNvPr>
          <p:cNvGrpSpPr/>
          <p:nvPr/>
        </p:nvGrpSpPr>
        <p:grpSpPr>
          <a:xfrm>
            <a:off x="2810788" y="2760240"/>
            <a:ext cx="1080787" cy="997842"/>
            <a:chOff x="2176646" y="1615771"/>
            <a:chExt cx="1080787" cy="997842"/>
          </a:xfrm>
        </p:grpSpPr>
        <p:sp>
          <p:nvSpPr>
            <p:cNvPr id="38" name="UniversalApp_E8CC" title="Icon of a cellphone in front of a tablet">
              <a:extLst>
                <a:ext uri="{FF2B5EF4-FFF2-40B4-BE49-F238E27FC236}">
                  <a16:creationId xmlns:a16="http://schemas.microsoft.com/office/drawing/2014/main" id="{92F64DB2-AD76-4CEF-B0C5-E6443DC4D1A0}"/>
                </a:ext>
              </a:extLst>
            </p:cNvPr>
            <p:cNvSpPr>
              <a:spLocks noChangeAspect="1" noEditPoints="1"/>
            </p:cNvSpPr>
            <p:nvPr/>
          </p:nvSpPr>
          <p:spPr bwMode="auto">
            <a:xfrm>
              <a:off x="2758998" y="1617364"/>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watch" title="Icon of a smart watch">
              <a:extLst>
                <a:ext uri="{FF2B5EF4-FFF2-40B4-BE49-F238E27FC236}">
                  <a16:creationId xmlns:a16="http://schemas.microsoft.com/office/drawing/2014/main" id="{05AC4A55-40BB-4053-A648-D16A0A3B0284}"/>
                </a:ext>
              </a:extLst>
            </p:cNvPr>
            <p:cNvSpPr>
              <a:spLocks noChangeAspect="1" noEditPoints="1"/>
            </p:cNvSpPr>
            <p:nvPr/>
          </p:nvSpPr>
          <p:spPr bwMode="auto">
            <a:xfrm>
              <a:off x="2279834" y="224785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Game_E7FC" title="Icon of a game controller">
              <a:extLst>
                <a:ext uri="{FF2B5EF4-FFF2-40B4-BE49-F238E27FC236}">
                  <a16:creationId xmlns:a16="http://schemas.microsoft.com/office/drawing/2014/main" id="{D3FD199E-DDF3-43BE-8370-6CBFC494BD53}"/>
                </a:ext>
              </a:extLst>
            </p:cNvPr>
            <p:cNvSpPr>
              <a:spLocks noChangeAspect="1" noEditPoints="1"/>
            </p:cNvSpPr>
            <p:nvPr/>
          </p:nvSpPr>
          <p:spPr bwMode="auto">
            <a:xfrm>
              <a:off x="2695509" y="230722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Touchscreen" title="Icon of a closed hand with one finger touching a screen">
              <a:extLst>
                <a:ext uri="{FF2B5EF4-FFF2-40B4-BE49-F238E27FC236}">
                  <a16:creationId xmlns:a16="http://schemas.microsoft.com/office/drawing/2014/main" id="{1D7E611A-8A84-4A65-B7AB-ED52C54B16C1}"/>
                </a:ext>
              </a:extLst>
            </p:cNvPr>
            <p:cNvSpPr>
              <a:spLocks noChangeAspect="1" noEditPoints="1"/>
            </p:cNvSpPr>
            <p:nvPr/>
          </p:nvSpPr>
          <p:spPr bwMode="auto">
            <a:xfrm>
              <a:off x="2176646" y="1615771"/>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04ACB1FB-0DE5-492C-90D4-F6B61AF76062}"/>
              </a:ext>
            </a:extLst>
          </p:cNvPr>
          <p:cNvGrpSpPr/>
          <p:nvPr/>
        </p:nvGrpSpPr>
        <p:grpSpPr>
          <a:xfrm>
            <a:off x="9943418" y="2871682"/>
            <a:ext cx="1249921" cy="1114636"/>
            <a:chOff x="5034168" y="5665249"/>
            <a:chExt cx="1249921" cy="1114636"/>
          </a:xfrm>
        </p:grpSpPr>
        <p:sp>
          <p:nvSpPr>
            <p:cNvPr id="50" name="Freeform 13" title="Icon of a cloud">
              <a:extLst>
                <a:ext uri="{FF2B5EF4-FFF2-40B4-BE49-F238E27FC236}">
                  <a16:creationId xmlns:a16="http://schemas.microsoft.com/office/drawing/2014/main" id="{248AA113-931D-4E44-B85A-659253E47631}"/>
                </a:ext>
              </a:extLst>
            </p:cNvPr>
            <p:cNvSpPr>
              <a:spLocks noChangeAspect="1"/>
            </p:cNvSpPr>
            <p:nvPr/>
          </p:nvSpPr>
          <p:spPr bwMode="auto">
            <a:xfrm>
              <a:off x="5738653" y="6402269"/>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Data &amp; AI" title="Icon of several circles connected to eachother by lines">
              <a:extLst>
                <a:ext uri="{FF2B5EF4-FFF2-40B4-BE49-F238E27FC236}">
                  <a16:creationId xmlns:a16="http://schemas.microsoft.com/office/drawing/2014/main" id="{ECA11428-A8B3-410F-9891-AACAE4236B60}"/>
                </a:ext>
              </a:extLst>
            </p:cNvPr>
            <p:cNvSpPr>
              <a:spLocks noChangeAspect="1" noEditPoints="1"/>
            </p:cNvSpPr>
            <p:nvPr/>
          </p:nvSpPr>
          <p:spPr bwMode="auto">
            <a:xfrm>
              <a:off x="5034168" y="6380055"/>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binary" title="Icon of binary code, ones and zeros">
              <a:extLst>
                <a:ext uri="{FF2B5EF4-FFF2-40B4-BE49-F238E27FC236}">
                  <a16:creationId xmlns:a16="http://schemas.microsoft.com/office/drawing/2014/main" id="{64337409-B953-4DC5-93A4-9B65589EA16B}"/>
                </a:ext>
              </a:extLst>
            </p:cNvPr>
            <p:cNvSpPr>
              <a:spLocks noChangeAspect="1" noEditPoints="1"/>
            </p:cNvSpPr>
            <p:nvPr/>
          </p:nvSpPr>
          <p:spPr bwMode="auto">
            <a:xfrm>
              <a:off x="5034168" y="5702639"/>
              <a:ext cx="547819" cy="47304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server" title="Icon of a server tower">
              <a:extLst>
                <a:ext uri="{FF2B5EF4-FFF2-40B4-BE49-F238E27FC236}">
                  <a16:creationId xmlns:a16="http://schemas.microsoft.com/office/drawing/2014/main" id="{34AEC6E2-C75B-49CD-8C1C-47D9813CC670}"/>
                </a:ext>
              </a:extLst>
            </p:cNvPr>
            <p:cNvSpPr>
              <a:spLocks noChangeAspect="1" noEditPoints="1"/>
            </p:cNvSpPr>
            <p:nvPr/>
          </p:nvSpPr>
          <p:spPr bwMode="auto">
            <a:xfrm>
              <a:off x="5867160" y="5665249"/>
              <a:ext cx="288421" cy="54781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63" name="Straight Arrow Connector 62">
            <a:extLst>
              <a:ext uri="{FF2B5EF4-FFF2-40B4-BE49-F238E27FC236}">
                <a16:creationId xmlns:a16="http://schemas.microsoft.com/office/drawing/2014/main" id="{2E918788-F66E-4F3F-A25D-5CE51C883C93}"/>
              </a:ext>
            </a:extLst>
          </p:cNvPr>
          <p:cNvCxnSpPr>
            <a:cxnSpLocks/>
          </p:cNvCxnSpPr>
          <p:nvPr/>
        </p:nvCxnSpPr>
        <p:spPr>
          <a:xfrm>
            <a:off x="1836549" y="3277892"/>
            <a:ext cx="790414" cy="0"/>
          </a:xfrm>
          <a:prstGeom prst="straightConnector1">
            <a:avLst/>
          </a:prstGeom>
          <a:ln w="28575">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150B92E-6019-45F1-893E-34F087C2D380}"/>
              </a:ext>
            </a:extLst>
          </p:cNvPr>
          <p:cNvCxnSpPr>
            <a:cxnSpLocks/>
          </p:cNvCxnSpPr>
          <p:nvPr/>
        </p:nvCxnSpPr>
        <p:spPr>
          <a:xfrm>
            <a:off x="4011476" y="3283061"/>
            <a:ext cx="790414" cy="0"/>
          </a:xfrm>
          <a:prstGeom prst="straightConnector1">
            <a:avLst/>
          </a:prstGeom>
          <a:ln w="285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D6DD4A-78B6-4512-98BE-A9BC645A7F4B}"/>
              </a:ext>
            </a:extLst>
          </p:cNvPr>
          <p:cNvCxnSpPr>
            <a:cxnSpLocks/>
          </p:cNvCxnSpPr>
          <p:nvPr/>
        </p:nvCxnSpPr>
        <p:spPr>
          <a:xfrm>
            <a:off x="6336240" y="3275312"/>
            <a:ext cx="790414"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C5D0924-271E-4BC9-91A9-68C5E85622D2}"/>
              </a:ext>
            </a:extLst>
          </p:cNvPr>
          <p:cNvCxnSpPr>
            <a:cxnSpLocks/>
          </p:cNvCxnSpPr>
          <p:nvPr/>
        </p:nvCxnSpPr>
        <p:spPr>
          <a:xfrm>
            <a:off x="8885729" y="3275312"/>
            <a:ext cx="790414"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aphic 29">
            <a:extLst>
              <a:ext uri="{FF2B5EF4-FFF2-40B4-BE49-F238E27FC236}">
                <a16:creationId xmlns:a16="http://schemas.microsoft.com/office/drawing/2014/main" id="{F37FCD2B-3A5C-4765-BA57-45337625E51D}"/>
              </a:ext>
            </a:extLst>
          </p:cNvPr>
          <p:cNvGrpSpPr/>
          <p:nvPr/>
        </p:nvGrpSpPr>
        <p:grpSpPr>
          <a:xfrm>
            <a:off x="5032686" y="2711342"/>
            <a:ext cx="1106805" cy="1106805"/>
            <a:chOff x="5032686" y="2711342"/>
            <a:chExt cx="1106805" cy="1106805"/>
          </a:xfrm>
        </p:grpSpPr>
        <p:sp>
          <p:nvSpPr>
            <p:cNvPr id="71" name="Freeform: Shape 70">
              <a:extLst>
                <a:ext uri="{FF2B5EF4-FFF2-40B4-BE49-F238E27FC236}">
                  <a16:creationId xmlns:a16="http://schemas.microsoft.com/office/drawing/2014/main" id="{7E68D586-5246-4E41-8321-7E6B7BCE3918}"/>
                </a:ext>
              </a:extLst>
            </p:cNvPr>
            <p:cNvSpPr/>
            <p:nvPr/>
          </p:nvSpPr>
          <p:spPr>
            <a:xfrm>
              <a:off x="5032685" y="2796049"/>
              <a:ext cx="1106805" cy="785003"/>
            </a:xfrm>
            <a:custGeom>
              <a:avLst/>
              <a:gdLst>
                <a:gd name="connsiteX0" fmla="*/ 1106805 w 1106805"/>
                <a:gd name="connsiteY0" fmla="*/ 538793 h 785003"/>
                <a:gd name="connsiteX1" fmla="*/ 890978 w 1106805"/>
                <a:gd name="connsiteY1" fmla="*/ 299600 h 785003"/>
                <a:gd name="connsiteX2" fmla="*/ 568160 w 1106805"/>
                <a:gd name="connsiteY2" fmla="*/ 148 h 785003"/>
                <a:gd name="connsiteX3" fmla="*/ 260714 w 1106805"/>
                <a:gd name="connsiteY3" fmla="*/ 209826 h 785003"/>
                <a:gd name="connsiteX4" fmla="*/ 0 w 1106805"/>
                <a:gd name="connsiteY4" fmla="*/ 495136 h 785003"/>
                <a:gd name="connsiteX5" fmla="*/ 311750 w 1106805"/>
                <a:gd name="connsiteY5" fmla="*/ 784750 h 785003"/>
                <a:gd name="connsiteX6" fmla="*/ 338805 w 1106805"/>
                <a:gd name="connsiteY6" fmla="*/ 784750 h 785003"/>
                <a:gd name="connsiteX7" fmla="*/ 843631 w 1106805"/>
                <a:gd name="connsiteY7" fmla="*/ 784750 h 785003"/>
                <a:gd name="connsiteX8" fmla="*/ 857159 w 1106805"/>
                <a:gd name="connsiteY8" fmla="*/ 784750 h 785003"/>
                <a:gd name="connsiteX9" fmla="*/ 1106805 w 1106805"/>
                <a:gd name="connsiteY9" fmla="*/ 538793 h 7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5" h="785003">
                  <a:moveTo>
                    <a:pt x="1106805" y="538793"/>
                  </a:moveTo>
                  <a:cubicBezTo>
                    <a:pt x="1102821" y="417098"/>
                    <a:pt x="1011626" y="316029"/>
                    <a:pt x="890978" y="299600"/>
                  </a:cubicBezTo>
                  <a:cubicBezTo>
                    <a:pt x="883323" y="128318"/>
                    <a:pt x="739530" y="-5066"/>
                    <a:pt x="568160" y="148"/>
                  </a:cubicBezTo>
                  <a:cubicBezTo>
                    <a:pt x="431539" y="-2375"/>
                    <a:pt x="308242" y="81714"/>
                    <a:pt x="260714" y="209826"/>
                  </a:cubicBezTo>
                  <a:cubicBezTo>
                    <a:pt x="115224" y="227394"/>
                    <a:pt x="4416" y="348655"/>
                    <a:pt x="0" y="495136"/>
                  </a:cubicBezTo>
                  <a:cubicBezTo>
                    <a:pt x="6336" y="661095"/>
                    <a:pt x="145774" y="790634"/>
                    <a:pt x="311750" y="784750"/>
                  </a:cubicBezTo>
                  <a:lnTo>
                    <a:pt x="338805" y="784750"/>
                  </a:lnTo>
                  <a:lnTo>
                    <a:pt x="843631" y="784750"/>
                  </a:lnTo>
                  <a:cubicBezTo>
                    <a:pt x="848132" y="785088"/>
                    <a:pt x="852658" y="785088"/>
                    <a:pt x="857159" y="784750"/>
                  </a:cubicBezTo>
                  <a:cubicBezTo>
                    <a:pt x="993068" y="783464"/>
                    <a:pt x="1103497" y="674672"/>
                    <a:pt x="1106805" y="538793"/>
                  </a:cubicBezTo>
                  <a:close/>
                </a:path>
              </a:pathLst>
            </a:custGeom>
            <a:solidFill>
              <a:schemeClr val="accent5">
                <a:lumMod val="60000"/>
                <a:lumOff val="40000"/>
              </a:schemeClr>
            </a:solidFill>
            <a:ln w="61383" cap="flat">
              <a:noFill/>
              <a:prstDash val="solid"/>
              <a:miter/>
            </a:ln>
          </p:spPr>
          <p:txBody>
            <a:bodyPr rtlCol="0" anchor="ctr"/>
            <a:lstStyle/>
            <a:p>
              <a:endParaRPr lang="en-NL"/>
            </a:p>
          </p:txBody>
        </p:sp>
        <p:sp>
          <p:nvSpPr>
            <p:cNvPr id="72" name="Freeform: Shape 71">
              <a:extLst>
                <a:ext uri="{FF2B5EF4-FFF2-40B4-BE49-F238E27FC236}">
                  <a16:creationId xmlns:a16="http://schemas.microsoft.com/office/drawing/2014/main" id="{E0D5780F-43EA-4612-BBAD-AB12DDA4D064}"/>
                </a:ext>
              </a:extLst>
            </p:cNvPr>
            <p:cNvSpPr/>
            <p:nvPr/>
          </p:nvSpPr>
          <p:spPr>
            <a:xfrm>
              <a:off x="5260810" y="3374195"/>
              <a:ext cx="650555" cy="357866"/>
            </a:xfrm>
            <a:custGeom>
              <a:avLst/>
              <a:gdLst>
                <a:gd name="connsiteX0" fmla="*/ 650555 w 650555"/>
                <a:gd name="connsiteY0" fmla="*/ 25211 h 357866"/>
                <a:gd name="connsiteX1" fmla="*/ 624730 w 650555"/>
                <a:gd name="connsiteY1" fmla="*/ 0 h 357866"/>
                <a:gd name="connsiteX2" fmla="*/ 25825 w 650555"/>
                <a:gd name="connsiteY2" fmla="*/ 0 h 357866"/>
                <a:gd name="connsiteX3" fmla="*/ 0 w 650555"/>
                <a:gd name="connsiteY3" fmla="*/ 25211 h 357866"/>
                <a:gd name="connsiteX4" fmla="*/ 0 w 650555"/>
                <a:gd name="connsiteY4" fmla="*/ 332656 h 357866"/>
                <a:gd name="connsiteX5" fmla="*/ 25825 w 650555"/>
                <a:gd name="connsiteY5" fmla="*/ 357867 h 357866"/>
                <a:gd name="connsiteX6" fmla="*/ 624730 w 650555"/>
                <a:gd name="connsiteY6" fmla="*/ 357867 h 357866"/>
                <a:gd name="connsiteX7" fmla="*/ 650555 w 650555"/>
                <a:gd name="connsiteY7" fmla="*/ 332656 h 357866"/>
                <a:gd name="connsiteX8" fmla="*/ 650555 w 650555"/>
                <a:gd name="connsiteY8" fmla="*/ 25211 h 3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555" h="357866">
                  <a:moveTo>
                    <a:pt x="650555" y="25211"/>
                  </a:moveTo>
                  <a:cubicBezTo>
                    <a:pt x="650223" y="11191"/>
                    <a:pt x="638756" y="-6"/>
                    <a:pt x="624730" y="0"/>
                  </a:cubicBezTo>
                  <a:lnTo>
                    <a:pt x="25825" y="0"/>
                  </a:lnTo>
                  <a:cubicBezTo>
                    <a:pt x="11799" y="-6"/>
                    <a:pt x="334" y="11191"/>
                    <a:pt x="0" y="25211"/>
                  </a:cubicBezTo>
                  <a:lnTo>
                    <a:pt x="0" y="332656"/>
                  </a:lnTo>
                  <a:cubicBezTo>
                    <a:pt x="334" y="346676"/>
                    <a:pt x="11799" y="357873"/>
                    <a:pt x="25825" y="357867"/>
                  </a:cubicBezTo>
                  <a:lnTo>
                    <a:pt x="624730" y="357867"/>
                  </a:lnTo>
                  <a:cubicBezTo>
                    <a:pt x="638756" y="357873"/>
                    <a:pt x="650223" y="346676"/>
                    <a:pt x="650555" y="332656"/>
                  </a:cubicBezTo>
                  <a:lnTo>
                    <a:pt x="650555" y="25211"/>
                  </a:lnTo>
                  <a:close/>
                </a:path>
              </a:pathLst>
            </a:custGeom>
            <a:solidFill>
              <a:srgbClr val="821010"/>
            </a:solidFill>
            <a:ln w="61383" cap="flat">
              <a:noFill/>
              <a:prstDash val="solid"/>
              <a:miter/>
            </a:ln>
          </p:spPr>
          <p:txBody>
            <a:bodyPr rtlCol="0" anchor="ctr"/>
            <a:lstStyle/>
            <a:p>
              <a:endParaRPr lang="en-NL"/>
            </a:p>
          </p:txBody>
        </p:sp>
        <p:sp>
          <p:nvSpPr>
            <p:cNvPr id="73" name="Freeform: Shape 72">
              <a:extLst>
                <a:ext uri="{FF2B5EF4-FFF2-40B4-BE49-F238E27FC236}">
                  <a16:creationId xmlns:a16="http://schemas.microsoft.com/office/drawing/2014/main" id="{0DF6FFD2-476F-4A75-B00B-2482E036A9A0}"/>
                </a:ext>
              </a:extLst>
            </p:cNvPr>
            <p:cNvSpPr/>
            <p:nvPr/>
          </p:nvSpPr>
          <p:spPr>
            <a:xfrm>
              <a:off x="5297089"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4" name="Freeform: Shape 73">
              <a:extLst>
                <a:ext uri="{FF2B5EF4-FFF2-40B4-BE49-F238E27FC236}">
                  <a16:creationId xmlns:a16="http://schemas.microsoft.com/office/drawing/2014/main" id="{41C02239-3FA2-4200-BB62-01BBADE38F5E}"/>
                </a:ext>
              </a:extLst>
            </p:cNvPr>
            <p:cNvSpPr/>
            <p:nvPr/>
          </p:nvSpPr>
          <p:spPr>
            <a:xfrm>
              <a:off x="5500003"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5" name="Freeform: Shape 74">
              <a:extLst>
                <a:ext uri="{FF2B5EF4-FFF2-40B4-BE49-F238E27FC236}">
                  <a16:creationId xmlns:a16="http://schemas.microsoft.com/office/drawing/2014/main" id="{4127C6B5-E370-4D29-8570-0E27151C8C51}"/>
                </a:ext>
              </a:extLst>
            </p:cNvPr>
            <p:cNvSpPr/>
            <p:nvPr/>
          </p:nvSpPr>
          <p:spPr>
            <a:xfrm>
              <a:off x="5702917"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6" name="Freeform: Shape 75">
              <a:extLst>
                <a:ext uri="{FF2B5EF4-FFF2-40B4-BE49-F238E27FC236}">
                  <a16:creationId xmlns:a16="http://schemas.microsoft.com/office/drawing/2014/main" id="{18663CD7-CAAB-4DC2-90C8-50C51BD787EB}"/>
                </a:ext>
              </a:extLst>
            </p:cNvPr>
            <p:cNvSpPr/>
            <p:nvPr/>
          </p:nvSpPr>
          <p:spPr>
            <a:xfrm>
              <a:off x="529708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7" name="Freeform: Shape 76">
              <a:extLst>
                <a:ext uri="{FF2B5EF4-FFF2-40B4-BE49-F238E27FC236}">
                  <a16:creationId xmlns:a16="http://schemas.microsoft.com/office/drawing/2014/main" id="{9BFE97BB-1A70-45F1-956E-21D5C09A26AF}"/>
                </a:ext>
              </a:extLst>
            </p:cNvPr>
            <p:cNvSpPr/>
            <p:nvPr/>
          </p:nvSpPr>
          <p:spPr>
            <a:xfrm>
              <a:off x="580621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8" name="Freeform: Shape 77">
              <a:extLst>
                <a:ext uri="{FF2B5EF4-FFF2-40B4-BE49-F238E27FC236}">
                  <a16:creationId xmlns:a16="http://schemas.microsoft.com/office/drawing/2014/main" id="{7CF35DAF-1D6E-4967-AC3B-D05DC736230C}"/>
                </a:ext>
              </a:extLst>
            </p:cNvPr>
            <p:cNvSpPr/>
            <p:nvPr/>
          </p:nvSpPr>
          <p:spPr>
            <a:xfrm>
              <a:off x="539670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9" name="Freeform: Shape 78">
              <a:extLst>
                <a:ext uri="{FF2B5EF4-FFF2-40B4-BE49-F238E27FC236}">
                  <a16:creationId xmlns:a16="http://schemas.microsoft.com/office/drawing/2014/main" id="{4A66DEB3-7D9D-439A-92AF-4809E2500F64}"/>
                </a:ext>
              </a:extLst>
            </p:cNvPr>
            <p:cNvSpPr/>
            <p:nvPr/>
          </p:nvSpPr>
          <p:spPr>
            <a:xfrm>
              <a:off x="560023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0" name="Freeform: Shape 79">
              <a:extLst>
                <a:ext uri="{FF2B5EF4-FFF2-40B4-BE49-F238E27FC236}">
                  <a16:creationId xmlns:a16="http://schemas.microsoft.com/office/drawing/2014/main" id="{0BE38E66-9403-4665-85AE-C31D4F618384}"/>
                </a:ext>
              </a:extLst>
            </p:cNvPr>
            <p:cNvSpPr/>
            <p:nvPr/>
          </p:nvSpPr>
          <p:spPr>
            <a:xfrm>
              <a:off x="5297089"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1" name="Freeform: Shape 80">
              <a:extLst>
                <a:ext uri="{FF2B5EF4-FFF2-40B4-BE49-F238E27FC236}">
                  <a16:creationId xmlns:a16="http://schemas.microsoft.com/office/drawing/2014/main" id="{31012A53-922C-45F8-8845-175C5181AA2C}"/>
                </a:ext>
              </a:extLst>
            </p:cNvPr>
            <p:cNvSpPr/>
            <p:nvPr/>
          </p:nvSpPr>
          <p:spPr>
            <a:xfrm>
              <a:off x="5500003"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82" name="Freeform: Shape 81">
              <a:extLst>
                <a:ext uri="{FF2B5EF4-FFF2-40B4-BE49-F238E27FC236}">
                  <a16:creationId xmlns:a16="http://schemas.microsoft.com/office/drawing/2014/main" id="{75518048-000D-4FE0-AF7F-4775AE22B1DC}"/>
                </a:ext>
              </a:extLst>
            </p:cNvPr>
            <p:cNvSpPr/>
            <p:nvPr/>
          </p:nvSpPr>
          <p:spPr>
            <a:xfrm>
              <a:off x="5702917"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grpSp>
      <p:grpSp>
        <p:nvGrpSpPr>
          <p:cNvPr id="83" name="Graphic 33">
            <a:extLst>
              <a:ext uri="{FF2B5EF4-FFF2-40B4-BE49-F238E27FC236}">
                <a16:creationId xmlns:a16="http://schemas.microsoft.com/office/drawing/2014/main" id="{E13EE086-F3A9-48A7-BB46-14CE06DE5655}"/>
              </a:ext>
            </a:extLst>
          </p:cNvPr>
          <p:cNvGrpSpPr/>
          <p:nvPr/>
        </p:nvGrpSpPr>
        <p:grpSpPr>
          <a:xfrm>
            <a:off x="7390019" y="2711342"/>
            <a:ext cx="1302871" cy="1302871"/>
            <a:chOff x="7390019" y="2711342"/>
            <a:chExt cx="1302871" cy="1302871"/>
          </a:xfrm>
          <a:solidFill>
            <a:schemeClr val="accent5">
              <a:lumMod val="75000"/>
            </a:schemeClr>
          </a:solidFill>
        </p:grpSpPr>
        <p:sp>
          <p:nvSpPr>
            <p:cNvPr id="84" name="Freeform: Shape 83">
              <a:extLst>
                <a:ext uri="{FF2B5EF4-FFF2-40B4-BE49-F238E27FC236}">
                  <a16:creationId xmlns:a16="http://schemas.microsoft.com/office/drawing/2014/main" id="{387372DB-520B-47A4-9C60-48E6AF7500BE}"/>
                </a:ext>
              </a:extLst>
            </p:cNvPr>
            <p:cNvSpPr/>
            <p:nvPr/>
          </p:nvSpPr>
          <p:spPr>
            <a:xfrm>
              <a:off x="7426209" y="2796673"/>
              <a:ext cx="1230489" cy="1133216"/>
            </a:xfrm>
            <a:custGeom>
              <a:avLst/>
              <a:gdLst>
                <a:gd name="connsiteX0" fmla="*/ 990182 w 1230489"/>
                <a:gd name="connsiteY0" fmla="*/ 340997 h 1133216"/>
                <a:gd name="connsiteX1" fmla="*/ 631892 w 1230489"/>
                <a:gd name="connsiteY1" fmla="*/ 79 h 1133216"/>
                <a:gd name="connsiteX2" fmla="*/ 288079 w 1230489"/>
                <a:gd name="connsiteY2" fmla="*/ 238215 h 1133216"/>
                <a:gd name="connsiteX3" fmla="*/ 0 w 1230489"/>
                <a:gd name="connsiteY3" fmla="*/ 566104 h 1133216"/>
                <a:gd name="connsiteX4" fmla="*/ 346708 w 1230489"/>
                <a:gd name="connsiteY4" fmla="*/ 891822 h 1133216"/>
                <a:gd name="connsiteX5" fmla="*/ 377109 w 1230489"/>
                <a:gd name="connsiteY5" fmla="*/ 891822 h 1133216"/>
                <a:gd name="connsiteX6" fmla="*/ 463967 w 1230489"/>
                <a:gd name="connsiteY6" fmla="*/ 891822 h 1133216"/>
                <a:gd name="connsiteX7" fmla="*/ 456005 w 1230489"/>
                <a:gd name="connsiteY7" fmla="*/ 851288 h 1133216"/>
                <a:gd name="connsiteX8" fmla="*/ 456005 w 1230489"/>
                <a:gd name="connsiteY8" fmla="*/ 851288 h 1133216"/>
                <a:gd name="connsiteX9" fmla="*/ 470481 w 1230489"/>
                <a:gd name="connsiteY9" fmla="*/ 798450 h 1133216"/>
                <a:gd name="connsiteX10" fmla="*/ 369147 w 1230489"/>
                <a:gd name="connsiteY10" fmla="*/ 798450 h 1133216"/>
                <a:gd name="connsiteX11" fmla="*/ 346708 w 1230489"/>
                <a:gd name="connsiteY11" fmla="*/ 798450 h 1133216"/>
                <a:gd name="connsiteX12" fmla="*/ 91925 w 1230489"/>
                <a:gd name="connsiteY12" fmla="*/ 566104 h 1133216"/>
                <a:gd name="connsiteX13" fmla="*/ 302556 w 1230489"/>
                <a:gd name="connsiteY13" fmla="*/ 329416 h 1133216"/>
                <a:gd name="connsiteX14" fmla="*/ 357566 w 1230489"/>
                <a:gd name="connsiteY14" fmla="*/ 320730 h 1133216"/>
                <a:gd name="connsiteX15" fmla="*/ 375661 w 1230489"/>
                <a:gd name="connsiteY15" fmla="*/ 267892 h 1133216"/>
                <a:gd name="connsiteX16" fmla="*/ 631892 w 1230489"/>
                <a:gd name="connsiteY16" fmla="*/ 92004 h 1133216"/>
                <a:gd name="connsiteX17" fmla="*/ 898257 w 1230489"/>
                <a:gd name="connsiteY17" fmla="*/ 341721 h 1133216"/>
                <a:gd name="connsiteX18" fmla="*/ 898257 w 1230489"/>
                <a:gd name="connsiteY18" fmla="*/ 421341 h 1133216"/>
                <a:gd name="connsiteX19" fmla="*/ 977153 w 1230489"/>
                <a:gd name="connsiteY19" fmla="*/ 432198 h 1133216"/>
                <a:gd name="connsiteX20" fmla="*/ 1140736 w 1230489"/>
                <a:gd name="connsiteY20" fmla="*/ 612429 h 1133216"/>
                <a:gd name="connsiteX21" fmla="*/ 951096 w 1230489"/>
                <a:gd name="connsiteY21" fmla="*/ 796278 h 1133216"/>
                <a:gd name="connsiteX22" fmla="*/ 940239 w 1230489"/>
                <a:gd name="connsiteY22" fmla="*/ 796278 h 1133216"/>
                <a:gd name="connsiteX23" fmla="*/ 934448 w 1230489"/>
                <a:gd name="connsiteY23" fmla="*/ 796278 h 1133216"/>
                <a:gd name="connsiteX24" fmla="*/ 862066 w 1230489"/>
                <a:gd name="connsiteY24" fmla="*/ 796278 h 1133216"/>
                <a:gd name="connsiteX25" fmla="*/ 581949 w 1230489"/>
                <a:gd name="connsiteY25" fmla="*/ 566104 h 1133216"/>
                <a:gd name="connsiteX26" fmla="*/ 530208 w 1230489"/>
                <a:gd name="connsiteY26" fmla="*/ 606288 h 1133216"/>
                <a:gd name="connsiteX27" fmla="*/ 570390 w 1230489"/>
                <a:gd name="connsiteY27" fmla="*/ 658029 h 1133216"/>
                <a:gd name="connsiteX28" fmla="*/ 581949 w 1230489"/>
                <a:gd name="connsiteY28" fmla="*/ 658029 h 1133216"/>
                <a:gd name="connsiteX29" fmla="*/ 761622 w 1230489"/>
                <a:gd name="connsiteY29" fmla="*/ 861255 h 1133216"/>
                <a:gd name="connsiteX30" fmla="*/ 581949 w 1230489"/>
                <a:gd name="connsiteY30" fmla="*/ 1040928 h 1133216"/>
                <a:gd name="connsiteX31" fmla="*/ 530208 w 1230489"/>
                <a:gd name="connsiteY31" fmla="*/ 1081115 h 1133216"/>
                <a:gd name="connsiteX32" fmla="*/ 570390 w 1230489"/>
                <a:gd name="connsiteY32" fmla="*/ 1132853 h 1133216"/>
                <a:gd name="connsiteX33" fmla="*/ 581949 w 1230489"/>
                <a:gd name="connsiteY33" fmla="*/ 1132853 h 1133216"/>
                <a:gd name="connsiteX34" fmla="*/ 862066 w 1230489"/>
                <a:gd name="connsiteY34" fmla="*/ 891098 h 1133216"/>
                <a:gd name="connsiteX35" fmla="*/ 938067 w 1230489"/>
                <a:gd name="connsiteY35" fmla="*/ 891098 h 1133216"/>
                <a:gd name="connsiteX36" fmla="*/ 952543 w 1230489"/>
                <a:gd name="connsiteY36" fmla="*/ 891098 h 1133216"/>
                <a:gd name="connsiteX37" fmla="*/ 1230489 w 1230489"/>
                <a:gd name="connsiteY37" fmla="*/ 612429 h 1133216"/>
                <a:gd name="connsiteX38" fmla="*/ 990182 w 1230489"/>
                <a:gd name="connsiteY38" fmla="*/ 340997 h 113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30489" h="1133216">
                  <a:moveTo>
                    <a:pt x="990182" y="340997"/>
                  </a:moveTo>
                  <a:cubicBezTo>
                    <a:pt x="984659" y="148239"/>
                    <a:pt x="824688" y="-3976"/>
                    <a:pt x="631892" y="79"/>
                  </a:cubicBezTo>
                  <a:cubicBezTo>
                    <a:pt x="478379" y="-1499"/>
                    <a:pt x="340576" y="93949"/>
                    <a:pt x="288079" y="238215"/>
                  </a:cubicBezTo>
                  <a:cubicBezTo>
                    <a:pt x="123974" y="260849"/>
                    <a:pt x="1321" y="400451"/>
                    <a:pt x="0" y="566104"/>
                  </a:cubicBezTo>
                  <a:cubicBezTo>
                    <a:pt x="6685" y="751387"/>
                    <a:pt x="161369" y="896708"/>
                    <a:pt x="346708" y="891822"/>
                  </a:cubicBezTo>
                  <a:cubicBezTo>
                    <a:pt x="356830" y="892531"/>
                    <a:pt x="366988" y="892531"/>
                    <a:pt x="377109" y="891822"/>
                  </a:cubicBezTo>
                  <a:lnTo>
                    <a:pt x="463967" y="891822"/>
                  </a:lnTo>
                  <a:cubicBezTo>
                    <a:pt x="458690" y="878960"/>
                    <a:pt x="455985" y="865193"/>
                    <a:pt x="456005" y="851288"/>
                  </a:cubicBezTo>
                  <a:lnTo>
                    <a:pt x="456005" y="851288"/>
                  </a:lnTo>
                  <a:cubicBezTo>
                    <a:pt x="456266" y="832730"/>
                    <a:pt x="461248" y="814547"/>
                    <a:pt x="470481" y="798450"/>
                  </a:cubicBezTo>
                  <a:lnTo>
                    <a:pt x="369147" y="798450"/>
                  </a:lnTo>
                  <a:lnTo>
                    <a:pt x="346708" y="798450"/>
                  </a:lnTo>
                  <a:cubicBezTo>
                    <a:pt x="212792" y="802995"/>
                    <a:pt x="99707" y="699873"/>
                    <a:pt x="91925" y="566104"/>
                  </a:cubicBezTo>
                  <a:cubicBezTo>
                    <a:pt x="93134" y="445663"/>
                    <a:pt x="183069" y="344602"/>
                    <a:pt x="302556" y="329416"/>
                  </a:cubicBezTo>
                  <a:lnTo>
                    <a:pt x="357566" y="320730"/>
                  </a:lnTo>
                  <a:lnTo>
                    <a:pt x="375661" y="267892"/>
                  </a:lnTo>
                  <a:cubicBezTo>
                    <a:pt x="415379" y="161052"/>
                    <a:pt x="517917" y="90666"/>
                    <a:pt x="631892" y="92004"/>
                  </a:cubicBezTo>
                  <a:cubicBezTo>
                    <a:pt x="773905" y="88726"/>
                    <a:pt x="892380" y="199793"/>
                    <a:pt x="898257" y="341721"/>
                  </a:cubicBezTo>
                  <a:lnTo>
                    <a:pt x="898257" y="421341"/>
                  </a:lnTo>
                  <a:lnTo>
                    <a:pt x="977153" y="432198"/>
                  </a:lnTo>
                  <a:cubicBezTo>
                    <a:pt x="1068571" y="443898"/>
                    <a:pt x="1137920" y="520309"/>
                    <a:pt x="1140736" y="612429"/>
                  </a:cubicBezTo>
                  <a:cubicBezTo>
                    <a:pt x="1137233" y="714733"/>
                    <a:pt x="1053458" y="795952"/>
                    <a:pt x="951096" y="796278"/>
                  </a:cubicBezTo>
                  <a:lnTo>
                    <a:pt x="940239" y="796278"/>
                  </a:lnTo>
                  <a:lnTo>
                    <a:pt x="934448" y="796278"/>
                  </a:lnTo>
                  <a:lnTo>
                    <a:pt x="862066" y="796278"/>
                  </a:lnTo>
                  <a:cubicBezTo>
                    <a:pt x="836277" y="662126"/>
                    <a:pt x="718555" y="565391"/>
                    <a:pt x="581949" y="566104"/>
                  </a:cubicBezTo>
                  <a:cubicBezTo>
                    <a:pt x="556565" y="562912"/>
                    <a:pt x="533399" y="580903"/>
                    <a:pt x="530208" y="606288"/>
                  </a:cubicBezTo>
                  <a:cubicBezTo>
                    <a:pt x="527016" y="631672"/>
                    <a:pt x="545006" y="654837"/>
                    <a:pt x="570390" y="658029"/>
                  </a:cubicBezTo>
                  <a:cubicBezTo>
                    <a:pt x="574228" y="658514"/>
                    <a:pt x="578111" y="658514"/>
                    <a:pt x="581949" y="658029"/>
                  </a:cubicBezTo>
                  <a:cubicBezTo>
                    <a:pt x="687684" y="664536"/>
                    <a:pt x="768129" y="755520"/>
                    <a:pt x="761622" y="861255"/>
                  </a:cubicBezTo>
                  <a:cubicBezTo>
                    <a:pt x="755672" y="957914"/>
                    <a:pt x="678609" y="1034979"/>
                    <a:pt x="581949" y="1040928"/>
                  </a:cubicBezTo>
                  <a:cubicBezTo>
                    <a:pt x="556565" y="1037736"/>
                    <a:pt x="533399" y="1055730"/>
                    <a:pt x="530208" y="1081115"/>
                  </a:cubicBezTo>
                  <a:cubicBezTo>
                    <a:pt x="527016" y="1106499"/>
                    <a:pt x="545006" y="1129661"/>
                    <a:pt x="570390" y="1132853"/>
                  </a:cubicBezTo>
                  <a:cubicBezTo>
                    <a:pt x="574228" y="1133338"/>
                    <a:pt x="578111" y="1133338"/>
                    <a:pt x="581949" y="1132853"/>
                  </a:cubicBezTo>
                  <a:cubicBezTo>
                    <a:pt x="722254" y="1132607"/>
                    <a:pt x="841307" y="1029854"/>
                    <a:pt x="862066" y="891098"/>
                  </a:cubicBezTo>
                  <a:lnTo>
                    <a:pt x="938067" y="891098"/>
                  </a:lnTo>
                  <a:cubicBezTo>
                    <a:pt x="942866" y="891858"/>
                    <a:pt x="947745" y="891858"/>
                    <a:pt x="952543" y="891098"/>
                  </a:cubicBezTo>
                  <a:cubicBezTo>
                    <a:pt x="1105189" y="888384"/>
                    <a:pt x="1228173" y="765082"/>
                    <a:pt x="1230489" y="612429"/>
                  </a:cubicBezTo>
                  <a:cubicBezTo>
                    <a:pt x="1227927" y="475210"/>
                    <a:pt x="1126079" y="360172"/>
                    <a:pt x="990182" y="340997"/>
                  </a:cubicBezTo>
                  <a:close/>
                </a:path>
              </a:pathLst>
            </a:custGeom>
            <a:grpFill/>
            <a:ln w="71967" cap="flat">
              <a:noFill/>
              <a:prstDash val="solid"/>
              <a:miter/>
            </a:ln>
          </p:spPr>
          <p:txBody>
            <a:bodyPr rtlCol="0" anchor="ctr"/>
            <a:lstStyle/>
            <a:p>
              <a:endParaRPr lang="en-NL"/>
            </a:p>
          </p:txBody>
        </p:sp>
        <p:sp>
          <p:nvSpPr>
            <p:cNvPr id="85" name="Freeform: Shape 84">
              <a:extLst>
                <a:ext uri="{FF2B5EF4-FFF2-40B4-BE49-F238E27FC236}">
                  <a16:creationId xmlns:a16="http://schemas.microsoft.com/office/drawing/2014/main" id="{13C444AD-1E4C-449A-9705-C96DB0F44621}"/>
                </a:ext>
              </a:extLst>
            </p:cNvPr>
            <p:cNvSpPr/>
            <p:nvPr/>
          </p:nvSpPr>
          <p:spPr>
            <a:xfrm>
              <a:off x="7882214" y="3532874"/>
              <a:ext cx="225830" cy="225830"/>
            </a:xfrm>
            <a:custGeom>
              <a:avLst/>
              <a:gdLst>
                <a:gd name="connsiteX0" fmla="*/ 114363 w 225830"/>
                <a:gd name="connsiteY0" fmla="*/ 0 h 225830"/>
                <a:gd name="connsiteX1" fmla="*/ 225831 w 225830"/>
                <a:gd name="connsiteY1" fmla="*/ 0 h 225830"/>
                <a:gd name="connsiteX2" fmla="*/ 225831 w 225830"/>
                <a:gd name="connsiteY2" fmla="*/ 225831 h 225830"/>
                <a:gd name="connsiteX3" fmla="*/ 114363 w 225830"/>
                <a:gd name="connsiteY3" fmla="*/ 225831 h 225830"/>
                <a:gd name="connsiteX4" fmla="*/ 111468 w 225830"/>
                <a:gd name="connsiteY4" fmla="*/ 225831 h 225830"/>
                <a:gd name="connsiteX5" fmla="*/ 111468 w 225830"/>
                <a:gd name="connsiteY5" fmla="*/ 0 h 225830"/>
                <a:gd name="connsiteX6" fmla="*/ 0 w 225830"/>
                <a:gd name="connsiteY6" fmla="*/ 0 h 225830"/>
                <a:gd name="connsiteX7" fmla="*/ 111468 w 225830"/>
                <a:gd name="connsiteY7" fmla="*/ 0 h 22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30" h="225830">
                  <a:moveTo>
                    <a:pt x="114363" y="0"/>
                  </a:moveTo>
                  <a:cubicBezTo>
                    <a:pt x="175925" y="0"/>
                    <a:pt x="225831" y="0"/>
                    <a:pt x="225831" y="0"/>
                  </a:cubicBezTo>
                  <a:lnTo>
                    <a:pt x="225831" y="225831"/>
                  </a:lnTo>
                  <a:cubicBezTo>
                    <a:pt x="225831" y="225831"/>
                    <a:pt x="175925" y="225831"/>
                    <a:pt x="114363" y="225831"/>
                  </a:cubicBezTo>
                  <a:lnTo>
                    <a:pt x="111468" y="225831"/>
                  </a:lnTo>
                  <a:lnTo>
                    <a:pt x="111468" y="0"/>
                  </a:lnTo>
                  <a:cubicBezTo>
                    <a:pt x="49906" y="0"/>
                    <a:pt x="0" y="0"/>
                    <a:pt x="0" y="0"/>
                  </a:cubicBezTo>
                  <a:cubicBezTo>
                    <a:pt x="0" y="0"/>
                    <a:pt x="49906" y="0"/>
                    <a:pt x="111468" y="0"/>
                  </a:cubicBezTo>
                  <a:close/>
                </a:path>
              </a:pathLst>
            </a:custGeom>
            <a:grpFill/>
            <a:ln w="71967" cap="flat">
              <a:noFill/>
              <a:prstDash val="solid"/>
              <a:miter/>
            </a:ln>
          </p:spPr>
          <p:txBody>
            <a:bodyPr rtlCol="0" anchor="ctr"/>
            <a:lstStyle/>
            <a:p>
              <a:endParaRPr lang="en-NL"/>
            </a:p>
          </p:txBody>
        </p:sp>
      </p:grpSp>
    </p:spTree>
    <p:extLst>
      <p:ext uri="{BB962C8B-B14F-4D97-AF65-F5344CB8AC3E}">
        <p14:creationId xmlns:p14="http://schemas.microsoft.com/office/powerpoint/2010/main" val="273393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40F69-2581-4C2A-843E-50D33E1C8E47}"/>
              </a:ext>
            </a:extLst>
          </p:cNvPr>
          <p:cNvSpPr>
            <a:spLocks noGrp="1"/>
          </p:cNvSpPr>
          <p:nvPr>
            <p:ph type="title"/>
          </p:nvPr>
        </p:nvSpPr>
        <p:spPr/>
        <p:txBody>
          <a:bodyPr/>
          <a:lstStyle/>
          <a:p>
            <a:r>
              <a:rPr lang="en-US" dirty="0" err="1"/>
              <a:t>Crteating</a:t>
            </a:r>
            <a:r>
              <a:rPr lang="en-US" dirty="0"/>
              <a:t> an API strategy</a:t>
            </a:r>
            <a:endParaRPr lang="en-NL" dirty="0"/>
          </a:p>
        </p:txBody>
      </p:sp>
      <p:pic>
        <p:nvPicPr>
          <p:cNvPr id="5122" name="Picture 2" descr="Way, Path, Outdoor, Landscape, Nature, Pathway, Grass">
            <a:extLst>
              <a:ext uri="{FF2B5EF4-FFF2-40B4-BE49-F238E27FC236}">
                <a16:creationId xmlns:a16="http://schemas.microsoft.com/office/drawing/2014/main" id="{358559B2-193E-4E9E-A9A4-D3A5D3E18C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691521"/>
            <a:ext cx="6172200" cy="34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C2D-8049-4E25-9D0A-E3A860A87847}"/>
              </a:ext>
            </a:extLst>
          </p:cNvPr>
          <p:cNvSpPr>
            <a:spLocks noGrp="1"/>
          </p:cNvSpPr>
          <p:nvPr>
            <p:ph type="title"/>
          </p:nvPr>
        </p:nvSpPr>
        <p:spPr/>
        <p:txBody>
          <a:bodyPr/>
          <a:lstStyle/>
          <a:p>
            <a:r>
              <a:rPr lang="en-US"/>
              <a:t>The different stages of an API strategy</a:t>
            </a:r>
            <a:endParaRPr lang="en-NL" dirty="0"/>
          </a:p>
        </p:txBody>
      </p:sp>
      <p:graphicFrame>
        <p:nvGraphicFramePr>
          <p:cNvPr id="8" name="Content Placeholder 2">
            <a:extLst>
              <a:ext uri="{FF2B5EF4-FFF2-40B4-BE49-F238E27FC236}">
                <a16:creationId xmlns:a16="http://schemas.microsoft.com/office/drawing/2014/main" id="{34B7AF18-9348-4B92-BFFC-3ACD20C781D0}"/>
              </a:ext>
            </a:extLst>
          </p:cNvPr>
          <p:cNvGraphicFramePr>
            <a:graphicFrameLocks noGrp="1"/>
          </p:cNvGraphicFramePr>
          <p:nvPr>
            <p:ph idx="1"/>
            <p:extLst>
              <p:ext uri="{D42A27DB-BD31-4B8C-83A1-F6EECF244321}">
                <p14:modId xmlns:p14="http://schemas.microsoft.com/office/powerpoint/2010/main" val="256750700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9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1EE-64E2-4A7E-A690-87F0588BE8C5}"/>
              </a:ext>
            </a:extLst>
          </p:cNvPr>
          <p:cNvSpPr>
            <a:spLocks noGrp="1"/>
          </p:cNvSpPr>
          <p:nvPr>
            <p:ph type="title"/>
          </p:nvPr>
        </p:nvSpPr>
        <p:spPr/>
        <p:txBody>
          <a:bodyPr/>
          <a:lstStyle/>
          <a:p>
            <a:r>
              <a:rPr lang="en-US"/>
              <a:t>More open, more  risks</a:t>
            </a:r>
            <a:endParaRPr lang="en-NL" dirty="0"/>
          </a:p>
        </p:txBody>
      </p:sp>
      <p:graphicFrame>
        <p:nvGraphicFramePr>
          <p:cNvPr id="7" name="Content Placeholder 3">
            <a:extLst>
              <a:ext uri="{FF2B5EF4-FFF2-40B4-BE49-F238E27FC236}">
                <a16:creationId xmlns:a16="http://schemas.microsoft.com/office/drawing/2014/main" id="{D7432A32-B136-4A83-BBC9-0036438E3D11}"/>
              </a:ext>
            </a:extLst>
          </p:cNvPr>
          <p:cNvGraphicFramePr>
            <a:graphicFrameLocks noGrp="1"/>
          </p:cNvGraphicFramePr>
          <p:nvPr>
            <p:ph idx="1"/>
            <p:extLst>
              <p:ext uri="{D42A27DB-BD31-4B8C-83A1-F6EECF244321}">
                <p14:modId xmlns:p14="http://schemas.microsoft.com/office/powerpoint/2010/main" val="3228157643"/>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2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2D8-0A12-43BB-BB61-538F3984DCD7}"/>
              </a:ext>
            </a:extLst>
          </p:cNvPr>
          <p:cNvSpPr>
            <a:spLocks noGrp="1"/>
          </p:cNvSpPr>
          <p:nvPr>
            <p:ph type="title"/>
          </p:nvPr>
        </p:nvSpPr>
        <p:spPr/>
        <p:txBody>
          <a:bodyPr>
            <a:normAutofit/>
          </a:bodyPr>
          <a:lstStyle/>
          <a:p>
            <a:r>
              <a:rPr lang="en-US" dirty="0"/>
              <a:t>API security</a:t>
            </a:r>
            <a:br>
              <a:rPr lang="en-US" dirty="0"/>
            </a:br>
            <a:r>
              <a:rPr lang="en-US" dirty="0"/>
              <a:t>best practices</a:t>
            </a:r>
            <a:endParaRPr lang="en-NL" dirty="0"/>
          </a:p>
        </p:txBody>
      </p:sp>
      <p:pic>
        <p:nvPicPr>
          <p:cNvPr id="1026" name="Picture 2" descr="Light Bulbs, Chosen, Bulb, Light, Group, Idea, Choice">
            <a:extLst>
              <a:ext uri="{FF2B5EF4-FFF2-40B4-BE49-F238E27FC236}">
                <a16:creationId xmlns:a16="http://schemas.microsoft.com/office/drawing/2014/main" id="{80A81786-966D-4B1F-A358-29B5B9D052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572577"/>
            <a:ext cx="61722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007E2-C1BA-4DBD-8E53-4405FE1990EF}"/>
              </a:ext>
            </a:extLst>
          </p:cNvPr>
          <p:cNvSpPr>
            <a:spLocks noGrp="1"/>
          </p:cNvSpPr>
          <p:nvPr>
            <p:ph type="title"/>
          </p:nvPr>
        </p:nvSpPr>
        <p:spPr/>
        <p:txBody>
          <a:bodyPr/>
          <a:lstStyle/>
          <a:p>
            <a:r>
              <a:rPr lang="en-US"/>
              <a:t>Best practices for securing APIs</a:t>
            </a:r>
            <a:endParaRPr lang="en-NL" dirty="0"/>
          </a:p>
        </p:txBody>
      </p:sp>
      <p:graphicFrame>
        <p:nvGraphicFramePr>
          <p:cNvPr id="8" name="Content Placeholder 4">
            <a:extLst>
              <a:ext uri="{FF2B5EF4-FFF2-40B4-BE49-F238E27FC236}">
                <a16:creationId xmlns:a16="http://schemas.microsoft.com/office/drawing/2014/main" id="{02D4469F-F253-4623-B380-1A83F9BA5962}"/>
              </a:ext>
            </a:extLst>
          </p:cNvPr>
          <p:cNvGraphicFramePr>
            <a:graphicFrameLocks noGrp="1"/>
          </p:cNvGraphicFramePr>
          <p:nvPr>
            <p:ph idx="1"/>
            <p:extLst>
              <p:ext uri="{D42A27DB-BD31-4B8C-83A1-F6EECF244321}">
                <p14:modId xmlns:p14="http://schemas.microsoft.com/office/powerpoint/2010/main" val="897088273"/>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39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B6534-46D8-48D3-B3D6-6DD6B19196B5}"/>
              </a:ext>
            </a:extLst>
          </p:cNvPr>
          <p:cNvSpPr>
            <a:spLocks noGrp="1"/>
          </p:cNvSpPr>
          <p:nvPr>
            <p:ph type="title"/>
          </p:nvPr>
        </p:nvSpPr>
        <p:spPr/>
        <p:txBody>
          <a:bodyPr/>
          <a:lstStyle/>
          <a:p>
            <a:r>
              <a:rPr lang="en-US" dirty="0"/>
              <a:t>OWASP</a:t>
            </a:r>
            <a:endParaRPr lang="en-NL" dirty="0"/>
          </a:p>
        </p:txBody>
      </p:sp>
      <p:pic>
        <p:nvPicPr>
          <p:cNvPr id="2052" name="Picture 4" descr="OWASP API Security Top 10 - apisec.ai |">
            <a:extLst>
              <a:ext uri="{FF2B5EF4-FFF2-40B4-BE49-F238E27FC236}">
                <a16:creationId xmlns:a16="http://schemas.microsoft.com/office/drawing/2014/main" id="{1DBB38E4-D637-49DC-88B3-8885B65A01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5081" y="1270794"/>
            <a:ext cx="9753600"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0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6D9A-AC80-754C-96F0-C49E3E97C4A5}"/>
              </a:ext>
            </a:extLst>
          </p:cNvPr>
          <p:cNvSpPr>
            <a:spLocks noGrp="1"/>
          </p:cNvSpPr>
          <p:nvPr>
            <p:ph type="title"/>
          </p:nvPr>
        </p:nvSpPr>
        <p:spPr/>
        <p:txBody>
          <a:bodyPr/>
          <a:lstStyle/>
          <a:p>
            <a:r>
              <a:rPr lang="en-US"/>
              <a:t>OWASP API Security Top 10</a:t>
            </a:r>
            <a:endParaRPr lang="en-US" dirty="0"/>
          </a:p>
        </p:txBody>
      </p:sp>
      <p:graphicFrame>
        <p:nvGraphicFramePr>
          <p:cNvPr id="11" name="Content Placeholder 3">
            <a:extLst>
              <a:ext uri="{FF2B5EF4-FFF2-40B4-BE49-F238E27FC236}">
                <a16:creationId xmlns:a16="http://schemas.microsoft.com/office/drawing/2014/main" id="{5E180DA8-0255-4F7E-884E-D0CAB676C2E0}"/>
              </a:ext>
            </a:extLst>
          </p:cNvPr>
          <p:cNvGraphicFramePr>
            <a:graphicFrameLocks noGrp="1"/>
          </p:cNvGraphicFramePr>
          <p:nvPr>
            <p:ph idx="1"/>
            <p:extLst>
              <p:ext uri="{D42A27DB-BD31-4B8C-83A1-F6EECF244321}">
                <p14:modId xmlns:p14="http://schemas.microsoft.com/office/powerpoint/2010/main" val="70792067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8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49B-3B9C-473A-9F0D-D51FBD953FAB}"/>
              </a:ext>
            </a:extLst>
          </p:cNvPr>
          <p:cNvSpPr>
            <a:spLocks noGrp="1"/>
          </p:cNvSpPr>
          <p:nvPr>
            <p:ph type="title"/>
          </p:nvPr>
        </p:nvSpPr>
        <p:spPr/>
        <p:txBody>
          <a:bodyPr/>
          <a:lstStyle/>
          <a:p>
            <a:r>
              <a:rPr lang="en-US" dirty="0"/>
              <a:t>Demo time!</a:t>
            </a:r>
            <a:endParaRPr lang="en-NL" dirty="0"/>
          </a:p>
        </p:txBody>
      </p:sp>
      <p:pic>
        <p:nvPicPr>
          <p:cNvPr id="8202" name="Picture 10" descr="Youth, Active, Jump, Happy, Sunrise, Silhouettes, Two">
            <a:extLst>
              <a:ext uri="{FF2B5EF4-FFF2-40B4-BE49-F238E27FC236}">
                <a16:creationId xmlns:a16="http://schemas.microsoft.com/office/drawing/2014/main" id="{BC7FB789-8C70-41F7-9BA8-887709DF4F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DD5-4E2C-48FE-BF51-F75923920200}"/>
              </a:ext>
            </a:extLst>
          </p:cNvPr>
          <p:cNvSpPr>
            <a:spLocks noGrp="1"/>
          </p:cNvSpPr>
          <p:nvPr>
            <p:ph type="title"/>
          </p:nvPr>
        </p:nvSpPr>
        <p:spPr/>
        <p:txBody>
          <a:bodyPr/>
          <a:lstStyle/>
          <a:p>
            <a:r>
              <a:rPr lang="nl-NL"/>
              <a:t>Broken authentication</a:t>
            </a:r>
            <a:endParaRPr lang="en-NL" dirty="0"/>
          </a:p>
        </p:txBody>
      </p:sp>
      <p:graphicFrame>
        <p:nvGraphicFramePr>
          <p:cNvPr id="8" name="Content Placeholder 4">
            <a:extLst>
              <a:ext uri="{FF2B5EF4-FFF2-40B4-BE49-F238E27FC236}">
                <a16:creationId xmlns:a16="http://schemas.microsoft.com/office/drawing/2014/main" id="{AE6E09E3-B0CA-4404-97FB-EA02B93BD2EC}"/>
              </a:ext>
            </a:extLst>
          </p:cNvPr>
          <p:cNvGraphicFramePr>
            <a:graphicFrameLocks noGrp="1"/>
          </p:cNvGraphicFramePr>
          <p:nvPr>
            <p:ph idx="1"/>
            <p:extLst>
              <p:ext uri="{D42A27DB-BD31-4B8C-83A1-F6EECF244321}">
                <p14:modId xmlns:p14="http://schemas.microsoft.com/office/powerpoint/2010/main" val="183533708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6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86F0-8953-41F3-B282-8D3F64FBDE96}"/>
              </a:ext>
            </a:extLst>
          </p:cNvPr>
          <p:cNvSpPr>
            <a:spLocks noGrp="1"/>
          </p:cNvSpPr>
          <p:nvPr>
            <p:ph type="title"/>
          </p:nvPr>
        </p:nvSpPr>
        <p:spPr/>
        <p:txBody>
          <a:bodyPr/>
          <a:lstStyle/>
          <a:p>
            <a:r>
              <a:rPr lang="en-US" sz="2800" kern="1200">
                <a:solidFill>
                  <a:schemeClr val="bg1"/>
                </a:solidFill>
                <a:effectLst/>
              </a:rPr>
              <a:t>Security misconfigurations</a:t>
            </a:r>
            <a:endParaRPr lang="en-NL" dirty="0"/>
          </a:p>
        </p:txBody>
      </p:sp>
      <p:graphicFrame>
        <p:nvGraphicFramePr>
          <p:cNvPr id="6" name="Content Placeholder 2">
            <a:extLst>
              <a:ext uri="{FF2B5EF4-FFF2-40B4-BE49-F238E27FC236}">
                <a16:creationId xmlns:a16="http://schemas.microsoft.com/office/drawing/2014/main" id="{70A17862-498F-474C-BDD6-1E831846D536}"/>
              </a:ext>
            </a:extLst>
          </p:cNvPr>
          <p:cNvGraphicFramePr>
            <a:graphicFrameLocks noGrp="1"/>
          </p:cNvGraphicFramePr>
          <p:nvPr>
            <p:ph idx="1"/>
            <p:extLst>
              <p:ext uri="{D42A27DB-BD31-4B8C-83A1-F6EECF244321}">
                <p14:modId xmlns:p14="http://schemas.microsoft.com/office/powerpoint/2010/main" val="214559689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a:t>Excessive data exposure</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3972876990"/>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3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253007280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1E09-D55C-4CA0-B071-BA768784A158}"/>
              </a:ext>
            </a:extLst>
          </p:cNvPr>
          <p:cNvSpPr>
            <a:spLocks noGrp="1"/>
          </p:cNvSpPr>
          <p:nvPr>
            <p:ph type="title"/>
          </p:nvPr>
        </p:nvSpPr>
        <p:spPr/>
        <p:txBody>
          <a:bodyPr/>
          <a:lstStyle/>
          <a:p>
            <a:r>
              <a:rPr lang="en-US" sz="2800" kern="1200">
                <a:solidFill>
                  <a:schemeClr val="bg1"/>
                </a:solidFill>
                <a:effectLst/>
              </a:rPr>
              <a:t>Insufficient logging and monitoring</a:t>
            </a:r>
            <a:endParaRPr lang="en-NL" dirty="0"/>
          </a:p>
        </p:txBody>
      </p:sp>
      <p:graphicFrame>
        <p:nvGraphicFramePr>
          <p:cNvPr id="7" name="Content Placeholder 2">
            <a:extLst>
              <a:ext uri="{FF2B5EF4-FFF2-40B4-BE49-F238E27FC236}">
                <a16:creationId xmlns:a16="http://schemas.microsoft.com/office/drawing/2014/main" id="{0B2F1157-E694-404E-A347-E767E5834F7E}"/>
              </a:ext>
            </a:extLst>
          </p:cNvPr>
          <p:cNvGraphicFramePr>
            <a:graphicFrameLocks noGrp="1"/>
          </p:cNvGraphicFramePr>
          <p:nvPr>
            <p:ph idx="1"/>
            <p:extLst>
              <p:ext uri="{D42A27DB-BD31-4B8C-83A1-F6EECF244321}">
                <p14:modId xmlns:p14="http://schemas.microsoft.com/office/powerpoint/2010/main" val="56042466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F87-7839-994F-A1A7-69F5E4F78BCA}"/>
              </a:ext>
            </a:extLst>
          </p:cNvPr>
          <p:cNvSpPr>
            <a:spLocks noGrp="1"/>
          </p:cNvSpPr>
          <p:nvPr>
            <p:ph type="title"/>
          </p:nvPr>
        </p:nvSpPr>
        <p:spPr/>
        <p:txBody>
          <a:bodyPr/>
          <a:lstStyle/>
          <a:p>
            <a:r>
              <a:rPr lang="en-US" dirty="0"/>
              <a:t>API Management to the rescue</a:t>
            </a:r>
          </a:p>
        </p:txBody>
      </p:sp>
      <p:graphicFrame>
        <p:nvGraphicFramePr>
          <p:cNvPr id="3" name="Table 2">
            <a:extLst>
              <a:ext uri="{FF2B5EF4-FFF2-40B4-BE49-F238E27FC236}">
                <a16:creationId xmlns:a16="http://schemas.microsoft.com/office/drawing/2014/main" id="{EF1BE059-6E56-4A40-8DFC-0364A3F897A1}"/>
              </a:ext>
            </a:extLst>
          </p:cNvPr>
          <p:cNvGraphicFramePr>
            <a:graphicFrameLocks noGrp="1"/>
          </p:cNvGraphicFramePr>
          <p:nvPr>
            <p:extLst>
              <p:ext uri="{D42A27DB-BD31-4B8C-83A1-F6EECF244321}">
                <p14:modId xmlns:p14="http://schemas.microsoft.com/office/powerpoint/2010/main" val="1194638680"/>
              </p:ext>
            </p:extLst>
          </p:nvPr>
        </p:nvGraphicFramePr>
        <p:xfrm>
          <a:off x="108404" y="1205767"/>
          <a:ext cx="11347111" cy="5555742"/>
        </p:xfrm>
        <a:graphic>
          <a:graphicData uri="http://schemas.openxmlformats.org/drawingml/2006/table">
            <a:tbl>
              <a:tblPr firstRow="1" bandRow="1">
                <a:tableStyleId>{2D5ABB26-0587-4C30-8999-92F81FD0307C}</a:tableStyleId>
              </a:tblPr>
              <a:tblGrid>
                <a:gridCol w="1069597">
                  <a:extLst>
                    <a:ext uri="{9D8B030D-6E8A-4147-A177-3AD203B41FA5}">
                      <a16:colId xmlns:a16="http://schemas.microsoft.com/office/drawing/2014/main" val="3002151570"/>
                    </a:ext>
                  </a:extLst>
                </a:gridCol>
                <a:gridCol w="4311542">
                  <a:extLst>
                    <a:ext uri="{9D8B030D-6E8A-4147-A177-3AD203B41FA5}">
                      <a16:colId xmlns:a16="http://schemas.microsoft.com/office/drawing/2014/main" val="3290530472"/>
                    </a:ext>
                  </a:extLst>
                </a:gridCol>
                <a:gridCol w="5965972">
                  <a:extLst>
                    <a:ext uri="{9D8B030D-6E8A-4147-A177-3AD203B41FA5}">
                      <a16:colId xmlns:a16="http://schemas.microsoft.com/office/drawing/2014/main" val="214267705"/>
                    </a:ext>
                  </a:extLst>
                </a:gridCol>
              </a:tblGrid>
              <a:tr h="402717">
                <a:tc>
                  <a:txBody>
                    <a:bodyPr/>
                    <a:lstStyle/>
                    <a:p>
                      <a:pPr algn="ctr"/>
                      <a:r>
                        <a:rPr lang="en-US" sz="1800" dirty="0">
                          <a:solidFill>
                            <a:srgbClr val="0070C0"/>
                          </a:solidFill>
                        </a:rPr>
                        <a:t>#</a:t>
                      </a:r>
                    </a:p>
                  </a:txBody>
                  <a:tcPr>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70C0"/>
                          </a:solidFill>
                          <a:effectLst/>
                          <a:latin typeface="+mn-lt"/>
                          <a:ea typeface="+mn-ea"/>
                          <a:cs typeface="+mn-cs"/>
                        </a:rPr>
                        <a:t>OWASP </a:t>
                      </a:r>
                      <a:r>
                        <a:rPr lang="en-US" sz="1800" b="0" kern="1200" dirty="0">
                          <a:solidFill>
                            <a:srgbClr val="0070C0"/>
                          </a:solidFill>
                          <a:effectLst/>
                          <a:latin typeface="+mn-lt"/>
                          <a:ea typeface="+mn-ea"/>
                          <a:cs typeface="+mn-cs"/>
                        </a:rPr>
                        <a:t>API</a:t>
                      </a:r>
                      <a:r>
                        <a:rPr lang="en-US" sz="1800" kern="1200" dirty="0">
                          <a:solidFill>
                            <a:srgbClr val="0070C0"/>
                          </a:solidFill>
                          <a:effectLst/>
                          <a:latin typeface="+mn-lt"/>
                          <a:ea typeface="+mn-ea"/>
                          <a:cs typeface="+mn-cs"/>
                        </a:rPr>
                        <a:t> Top 10 (2019)</a:t>
                      </a:r>
                    </a:p>
                  </a:txBody>
                  <a:tcPr>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70C0"/>
                          </a:solidFill>
                          <a:effectLst/>
                          <a:latin typeface="+mn-lt"/>
                          <a:ea typeface="+mn-ea"/>
                          <a:cs typeface="+mn-cs"/>
                        </a:rPr>
                        <a:t>Mitigations and preventive measures</a:t>
                      </a:r>
                    </a:p>
                  </a:txBody>
                  <a:tcPr>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463930884"/>
                  </a:ext>
                </a:extLst>
              </a:tr>
              <a:tr h="402717">
                <a:tc>
                  <a:txBody>
                    <a:bodyPr/>
                    <a:lstStyle/>
                    <a:p>
                      <a:pPr algn="ctr"/>
                      <a:r>
                        <a:rPr lang="en-US" sz="1600" dirty="0">
                          <a:solidFill>
                            <a:srgbClr val="0070C0"/>
                          </a:solidFill>
                        </a:rPr>
                        <a:t>1</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Broken Object Level Authorization</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0" kern="1200" dirty="0">
                          <a:solidFill>
                            <a:schemeClr val="bg1">
                              <a:lumMod val="65000"/>
                            </a:schemeClr>
                          </a:solidFill>
                          <a:effectLst/>
                          <a:latin typeface="+mn-lt"/>
                          <a:ea typeface="+mn-ea"/>
                          <a:cs typeface="+mn-cs"/>
                        </a:rPr>
                        <a:t>Area of investment</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411958929"/>
                  </a:ext>
                </a:extLst>
              </a:tr>
              <a:tr h="402717">
                <a:tc>
                  <a:txBody>
                    <a:bodyPr/>
                    <a:lstStyle/>
                    <a:p>
                      <a:pPr algn="ctr"/>
                      <a:r>
                        <a:rPr lang="en-US" sz="1600" dirty="0">
                          <a:solidFill>
                            <a:srgbClr val="0070C0"/>
                          </a:solidFill>
                        </a:rPr>
                        <a:t>2</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Broken Authentication</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Key/token/certificate-based authentication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Request transformation</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83476584"/>
                  </a:ext>
                </a:extLst>
              </a:tr>
              <a:tr h="402717">
                <a:tc>
                  <a:txBody>
                    <a:bodyPr/>
                    <a:lstStyle/>
                    <a:p>
                      <a:pPr algn="ctr"/>
                      <a:r>
                        <a:rPr lang="en-US" sz="1600" dirty="0">
                          <a:solidFill>
                            <a:srgbClr val="0070C0"/>
                          </a:solidFill>
                        </a:rPr>
                        <a:t>3</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Excessive Data Exposure</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Filtering or masking sensitive data</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961613257"/>
                  </a:ext>
                </a:extLst>
              </a:tr>
              <a:tr h="402717">
                <a:tc>
                  <a:txBody>
                    <a:bodyPr/>
                    <a:lstStyle/>
                    <a:p>
                      <a:pPr algn="ctr"/>
                      <a:r>
                        <a:rPr lang="en-US" sz="1600" dirty="0">
                          <a:solidFill>
                            <a:srgbClr val="0070C0"/>
                          </a:solidFill>
                        </a:rPr>
                        <a:t>4</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Lack of Resources &amp; Rate Limiting</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Throttling and quota limit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Backend concurrency</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940040104"/>
                  </a:ext>
                </a:extLst>
              </a:tr>
              <a:tr h="402717">
                <a:tc>
                  <a:txBody>
                    <a:bodyPr/>
                    <a:lstStyle/>
                    <a:p>
                      <a:pPr algn="ctr"/>
                      <a:r>
                        <a:rPr lang="en-US" sz="1600" dirty="0">
                          <a:solidFill>
                            <a:srgbClr val="0070C0"/>
                          </a:solidFill>
                        </a:rPr>
                        <a:t>5</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Broken Function Level Authorization</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Key/token-based authorization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Custom authorization</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867651708"/>
                  </a:ext>
                </a:extLst>
              </a:tr>
              <a:tr h="402717">
                <a:tc>
                  <a:txBody>
                    <a:bodyPr/>
                    <a:lstStyle/>
                    <a:p>
                      <a:pPr algn="ctr"/>
                      <a:r>
                        <a:rPr lang="en-US" sz="1600" dirty="0">
                          <a:solidFill>
                            <a:srgbClr val="0070C0"/>
                          </a:solidFill>
                        </a:rPr>
                        <a:t>6</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Mass assignment</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0" kern="1200" dirty="0">
                          <a:solidFill>
                            <a:schemeClr val="bg1">
                              <a:lumMod val="65000"/>
                            </a:schemeClr>
                          </a:solidFill>
                          <a:effectLst/>
                          <a:latin typeface="+mn-lt"/>
                          <a:ea typeface="+mn-ea"/>
                          <a:cs typeface="+mn-cs"/>
                        </a:rPr>
                        <a:t>Area of investment</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042874467"/>
                  </a:ext>
                </a:extLst>
              </a:tr>
              <a:tr h="538531">
                <a:tc>
                  <a:txBody>
                    <a:bodyPr/>
                    <a:lstStyle/>
                    <a:p>
                      <a:pPr algn="ctr"/>
                      <a:r>
                        <a:rPr lang="en-US" sz="1600" dirty="0">
                          <a:solidFill>
                            <a:srgbClr val="0070C0"/>
                          </a:solidFill>
                        </a:rPr>
                        <a:t>7</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Security misconfigurations</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TLS enforcement and configuration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CORS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Sanitization of response headers and error messages;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540595909"/>
                  </a:ext>
                </a:extLst>
              </a:tr>
              <a:tr h="402717">
                <a:tc>
                  <a:txBody>
                    <a:bodyPr/>
                    <a:lstStyle/>
                    <a:p>
                      <a:pPr algn="ctr"/>
                      <a:r>
                        <a:rPr lang="en-US" sz="1600" dirty="0">
                          <a:solidFill>
                            <a:srgbClr val="0070C0"/>
                          </a:solidFill>
                        </a:rPr>
                        <a:t>8</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Injection</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dirty="0">
                          <a:solidFill>
                            <a:schemeClr val="bg1">
                              <a:lumMod val="65000"/>
                            </a:schemeClr>
                          </a:solidFill>
                          <a:effectLst/>
                          <a:latin typeface="+mn-lt"/>
                          <a:ea typeface="+mn-ea"/>
                          <a:cs typeface="+mn-cs"/>
                        </a:rPr>
                        <a:t>Area of investment</a:t>
                      </a:r>
                      <a:endParaRPr lang="en-US" sz="1600" i="0" kern="1200" dirty="0">
                        <a:solidFill>
                          <a:schemeClr val="bg1">
                            <a:lumMod val="65000"/>
                          </a:schemeClr>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785946635"/>
                  </a:ext>
                </a:extLst>
              </a:tr>
              <a:tr h="402717">
                <a:tc>
                  <a:txBody>
                    <a:bodyPr/>
                    <a:lstStyle/>
                    <a:p>
                      <a:pPr algn="ctr"/>
                      <a:r>
                        <a:rPr lang="en-US" sz="1600" dirty="0">
                          <a:solidFill>
                            <a:srgbClr val="0070C0"/>
                          </a:solidFill>
                        </a:rPr>
                        <a:t>9</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Improper Assets Management</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Up-to-date API catalog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API lifecycle management</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912305422"/>
                  </a:ext>
                </a:extLst>
              </a:tr>
              <a:tr h="402717">
                <a:tc>
                  <a:txBody>
                    <a:bodyPr/>
                    <a:lstStyle/>
                    <a:p>
                      <a:pPr algn="ctr"/>
                      <a:r>
                        <a:rPr lang="en-US" sz="1600" dirty="0">
                          <a:solidFill>
                            <a:srgbClr val="0070C0"/>
                          </a:solidFill>
                        </a:rPr>
                        <a:t>10</a:t>
                      </a:r>
                    </a:p>
                  </a:txBody>
                  <a:tcPr>
                    <a:lnT w="12700" cap="flat" cmpd="sng" algn="ctr">
                      <a:solidFill>
                        <a:schemeClr val="bg1">
                          <a:lumMod val="95000"/>
                        </a:schemeClr>
                      </a:solidFill>
                      <a:prstDash val="solid"/>
                      <a:round/>
                      <a:headEnd type="none" w="med" len="med"/>
                      <a:tailEnd type="none" w="med" len="med"/>
                    </a:lnT>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Insufficient logging and monitoring</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Logging</a:t>
                      </a:r>
                    </a:p>
                  </a:txBody>
                  <a:tcPr>
                    <a:lnT w="12700"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750075484"/>
                  </a:ext>
                </a:extLst>
              </a:tr>
            </a:tbl>
          </a:graphicData>
        </a:graphic>
      </p:graphicFrame>
    </p:spTree>
    <p:extLst>
      <p:ext uri="{BB962C8B-B14F-4D97-AF65-F5344CB8AC3E}">
        <p14:creationId xmlns:p14="http://schemas.microsoft.com/office/powerpoint/2010/main" val="13715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en-US" dirty="0"/>
              <a:t>Why API security?</a:t>
            </a:r>
            <a:endParaRPr lang="en-NL" dirty="0"/>
          </a:p>
        </p:txBody>
      </p:sp>
      <p:pic>
        <p:nvPicPr>
          <p:cNvPr id="2050" name="Picture 2" descr="Security, Protection, Anti Virus, Software, Cms">
            <a:extLst>
              <a:ext uri="{FF2B5EF4-FFF2-40B4-BE49-F238E27FC236}">
                <a16:creationId xmlns:a16="http://schemas.microsoft.com/office/drawing/2014/main" id="{F8BCC15E-9197-40D5-B307-FCD9EDB90B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A802-FD64-4FD6-A5FC-A20769D53468}"/>
              </a:ext>
            </a:extLst>
          </p:cNvPr>
          <p:cNvSpPr>
            <a:spLocks noGrp="1"/>
          </p:cNvSpPr>
          <p:nvPr>
            <p:ph type="title"/>
          </p:nvPr>
        </p:nvSpPr>
        <p:spPr/>
        <p:txBody>
          <a:bodyPr/>
          <a:lstStyle/>
          <a:p>
            <a:r>
              <a:rPr lang="en-US" dirty="0"/>
              <a:t>APIs are everywhere</a:t>
            </a:r>
            <a:endParaRPr lang="en-NL" dirty="0"/>
          </a:p>
        </p:txBody>
      </p:sp>
      <p:sp>
        <p:nvSpPr>
          <p:cNvPr id="3" name="Content Placeholder 2">
            <a:extLst>
              <a:ext uri="{FF2B5EF4-FFF2-40B4-BE49-F238E27FC236}">
                <a16:creationId xmlns:a16="http://schemas.microsoft.com/office/drawing/2014/main" id="{8DD76ED4-3CAB-45DF-9305-BA03C1C08C70}"/>
              </a:ext>
            </a:extLst>
          </p:cNvPr>
          <p:cNvSpPr>
            <a:spLocks noGrp="1"/>
          </p:cNvSpPr>
          <p:nvPr>
            <p:ph idx="1"/>
          </p:nvPr>
        </p:nvSpPr>
        <p:spPr/>
        <p:txBody>
          <a:bodyPr>
            <a:normAutofit lnSpcReduction="10000"/>
          </a:bodyPr>
          <a:lstStyle/>
          <a:p>
            <a:r>
              <a:rPr lang="en-US" i="1" dirty="0"/>
              <a:t>API calls represent </a:t>
            </a:r>
            <a:r>
              <a:rPr lang="en-US" i="1" dirty="0">
                <a:solidFill>
                  <a:schemeClr val="accent5"/>
                </a:solidFill>
              </a:rPr>
              <a:t>83 percent of web traffic</a:t>
            </a:r>
            <a:r>
              <a:rPr lang="en-US" i="1" dirty="0"/>
              <a:t>, according to an October 2018 Akamai traffic review detailed in the report. </a:t>
            </a:r>
            <a:endParaRPr lang="es-ES" dirty="0"/>
          </a:p>
          <a:p>
            <a:endParaRPr lang="es-ES" dirty="0"/>
          </a:p>
          <a:p>
            <a:endParaRPr lang="es-ES" dirty="0"/>
          </a:p>
          <a:p>
            <a:pPr algn="r"/>
            <a:endParaRPr lang="nl-NL" dirty="0">
              <a:hlinkClick r:id="rId2"/>
            </a:endParaRPr>
          </a:p>
          <a:p>
            <a:pPr algn="r"/>
            <a:endParaRPr lang="nl-NL" dirty="0">
              <a:hlinkClick r:id="rId2"/>
            </a:endParaRPr>
          </a:p>
          <a:p>
            <a:pPr algn="r"/>
            <a:r>
              <a:rPr lang="nl-NL" sz="2800" dirty="0" err="1">
                <a:hlinkClick r:id="rId2"/>
              </a:rPr>
              <a:t>Akamai</a:t>
            </a:r>
            <a:r>
              <a:rPr lang="nl-NL" sz="2800" dirty="0">
                <a:hlinkClick r:id="rId2"/>
              </a:rPr>
              <a:t> </a:t>
            </a:r>
            <a:r>
              <a:rPr lang="nl-NL" sz="2800" dirty="0" err="1">
                <a:hlinkClick r:id="rId2"/>
              </a:rPr>
              <a:t>press</a:t>
            </a:r>
            <a:r>
              <a:rPr lang="nl-NL" sz="2800" dirty="0">
                <a:hlinkClick r:id="rId2"/>
              </a:rPr>
              <a:t> release</a:t>
            </a:r>
            <a:endParaRPr lang="es-ES" sz="2800" dirty="0"/>
          </a:p>
        </p:txBody>
      </p:sp>
    </p:spTree>
    <p:extLst>
      <p:ext uri="{BB962C8B-B14F-4D97-AF65-F5344CB8AC3E}">
        <p14:creationId xmlns:p14="http://schemas.microsoft.com/office/powerpoint/2010/main" val="30031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C59DD-1CEE-47E7-9A09-51E9B4053D34}"/>
              </a:ext>
            </a:extLst>
          </p:cNvPr>
          <p:cNvSpPr>
            <a:spLocks noGrp="1"/>
          </p:cNvSpPr>
          <p:nvPr>
            <p:ph type="title"/>
          </p:nvPr>
        </p:nvSpPr>
        <p:spPr/>
        <p:txBody>
          <a:bodyPr/>
          <a:lstStyle/>
          <a:p>
            <a:r>
              <a:rPr lang="en-US" dirty="0"/>
              <a:t>API security is important</a:t>
            </a:r>
            <a:endParaRPr lang="en-NL" dirty="0"/>
          </a:p>
        </p:txBody>
      </p:sp>
      <p:sp>
        <p:nvSpPr>
          <p:cNvPr id="4" name="Content Placeholder 3">
            <a:extLst>
              <a:ext uri="{FF2B5EF4-FFF2-40B4-BE49-F238E27FC236}">
                <a16:creationId xmlns:a16="http://schemas.microsoft.com/office/drawing/2014/main" id="{44882D54-6628-4034-8FB2-53451B1C9923}"/>
              </a:ext>
            </a:extLst>
          </p:cNvPr>
          <p:cNvSpPr>
            <a:spLocks noGrp="1"/>
          </p:cNvSpPr>
          <p:nvPr>
            <p:ph idx="1"/>
          </p:nvPr>
        </p:nvSpPr>
        <p:spPr/>
        <p:txBody>
          <a:bodyPr>
            <a:normAutofit/>
          </a:bodyPr>
          <a:lstStyle/>
          <a:p>
            <a:r>
              <a:rPr lang="en-US" i="1" dirty="0"/>
              <a:t>Reports suggest that by 2022, API abuses will be the vector </a:t>
            </a:r>
            <a:r>
              <a:rPr lang="en-US" i="1" dirty="0">
                <a:solidFill>
                  <a:schemeClr val="accent5"/>
                </a:solidFill>
              </a:rPr>
              <a:t>most responsible for data breaches </a:t>
            </a:r>
            <a:r>
              <a:rPr lang="en-US" i="1" dirty="0"/>
              <a:t>within enterprise web applications.</a:t>
            </a:r>
          </a:p>
          <a:p>
            <a:endParaRPr lang="en-US" dirty="0"/>
          </a:p>
          <a:p>
            <a:endParaRPr lang="en-US" dirty="0"/>
          </a:p>
          <a:p>
            <a:pPr algn="r"/>
            <a:endParaRPr lang="nl-NL" dirty="0"/>
          </a:p>
          <a:p>
            <a:pPr algn="r"/>
            <a:r>
              <a:rPr lang="nl-NL" sz="2400" dirty="0" err="1">
                <a:hlinkClick r:id="rId2"/>
              </a:rPr>
              <a:t>Erez</a:t>
            </a:r>
            <a:r>
              <a:rPr lang="nl-NL" sz="2400" dirty="0">
                <a:hlinkClick r:id="rId2"/>
              </a:rPr>
              <a:t> </a:t>
            </a:r>
            <a:r>
              <a:rPr lang="nl-NL" sz="2400" dirty="0" err="1">
                <a:hlinkClick r:id="rId2"/>
              </a:rPr>
              <a:t>Yalon</a:t>
            </a:r>
            <a:endParaRPr lang="en-US" sz="2400" dirty="0"/>
          </a:p>
        </p:txBody>
      </p:sp>
    </p:spTree>
    <p:extLst>
      <p:ext uri="{BB962C8B-B14F-4D97-AF65-F5344CB8AC3E}">
        <p14:creationId xmlns:p14="http://schemas.microsoft.com/office/powerpoint/2010/main" val="127341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75D5-CF5F-4A4D-AD70-1C52D02413ED}"/>
              </a:ext>
            </a:extLst>
          </p:cNvPr>
          <p:cNvSpPr>
            <a:spLocks noGrp="1"/>
          </p:cNvSpPr>
          <p:nvPr>
            <p:ph type="title"/>
          </p:nvPr>
        </p:nvSpPr>
        <p:spPr/>
        <p:txBody>
          <a:bodyPr/>
          <a:lstStyle/>
          <a:p>
            <a:r>
              <a:rPr lang="en-US" dirty="0"/>
              <a:t>API security breaches</a:t>
            </a:r>
            <a:endParaRPr lang="en-NL" dirty="0"/>
          </a:p>
        </p:txBody>
      </p:sp>
      <p:sp>
        <p:nvSpPr>
          <p:cNvPr id="3" name="Content Placeholder 2">
            <a:extLst>
              <a:ext uri="{FF2B5EF4-FFF2-40B4-BE49-F238E27FC236}">
                <a16:creationId xmlns:a16="http://schemas.microsoft.com/office/drawing/2014/main" id="{E89E288C-042A-4A86-A0FA-AF954EB3151A}"/>
              </a:ext>
            </a:extLst>
          </p:cNvPr>
          <p:cNvSpPr>
            <a:spLocks noGrp="1"/>
          </p:cNvSpPr>
          <p:nvPr>
            <p:ph idx="1"/>
          </p:nvPr>
        </p:nvSpPr>
        <p:spPr/>
        <p:txBody>
          <a:bodyPr>
            <a:normAutofit/>
          </a:bodyPr>
          <a:lstStyle/>
          <a:p>
            <a:r>
              <a:rPr lang="en-US" sz="3200" dirty="0">
                <a:solidFill>
                  <a:schemeClr val="accent5"/>
                </a:solidFill>
                <a:hlinkClick r:id="rId2">
                  <a:extLst>
                    <a:ext uri="{A12FA001-AC4F-418D-AE19-62706E023703}">
                      <ahyp:hlinkClr xmlns:ahyp="http://schemas.microsoft.com/office/drawing/2018/hyperlinkcolor" val="tx"/>
                    </a:ext>
                  </a:extLst>
                </a:hlinkClick>
              </a:rPr>
              <a:t>I Scraped Millions of Venmo Payments. Your Data Is at Risk</a:t>
            </a:r>
            <a:endParaRPr lang="en-US" sz="3200" dirty="0">
              <a:solidFill>
                <a:schemeClr val="accent5"/>
              </a:solidFill>
            </a:endParaRPr>
          </a:p>
          <a:p>
            <a:r>
              <a:rPr lang="en-US" sz="3200" dirty="0">
                <a:solidFill>
                  <a:schemeClr val="accent5"/>
                </a:solidFill>
                <a:hlinkClick r:id="rId3">
                  <a:extLst>
                    <a:ext uri="{A12FA001-AC4F-418D-AE19-62706E023703}">
                      <ahyp:hlinkClr xmlns:ahyp="http://schemas.microsoft.com/office/drawing/2018/hyperlinkcolor" val="tx"/>
                    </a:ext>
                  </a:extLst>
                </a:hlinkClick>
              </a:rPr>
              <a:t>Facebook Security Breach Exposes Accounts of 50 Million Users</a:t>
            </a:r>
            <a:endParaRPr lang="en-US" sz="3200" dirty="0">
              <a:solidFill>
                <a:schemeClr val="accent5"/>
              </a:solidFill>
            </a:endParaRPr>
          </a:p>
          <a:p>
            <a:r>
              <a:rPr lang="en-US" sz="3200" dirty="0">
                <a:solidFill>
                  <a:schemeClr val="accent5"/>
                </a:solidFill>
                <a:hlinkClick r:id="rId4">
                  <a:extLst>
                    <a:ext uri="{A12FA001-AC4F-418D-AE19-62706E023703}">
                      <ahyp:hlinkClr xmlns:ahyp="http://schemas.microsoft.com/office/drawing/2018/hyperlinkcolor" val="tx"/>
                    </a:ext>
                  </a:extLst>
                </a:hlinkClick>
              </a:rPr>
              <a:t>Major US Postal Service data breach exposes 60m users</a:t>
            </a:r>
            <a:endParaRPr lang="en-US" sz="3200" dirty="0">
              <a:solidFill>
                <a:schemeClr val="accent5"/>
              </a:solidFill>
            </a:endParaRPr>
          </a:p>
          <a:p>
            <a:r>
              <a:rPr lang="nl-NL" sz="3200" dirty="0" err="1">
                <a:solidFill>
                  <a:schemeClr val="accent5"/>
                </a:solidFill>
                <a:hlinkClick r:id="rId5">
                  <a:extLst>
                    <a:ext uri="{A12FA001-AC4F-418D-AE19-62706E023703}">
                      <ahyp:hlinkClr xmlns:ahyp="http://schemas.microsoft.com/office/drawing/2018/hyperlinkcolor" val="tx"/>
                    </a:ext>
                  </a:extLst>
                </a:hlinkClick>
              </a:rPr>
              <a:t>Brazil's</a:t>
            </a:r>
            <a:r>
              <a:rPr lang="nl-NL" sz="3200" dirty="0">
                <a:solidFill>
                  <a:schemeClr val="accent5"/>
                </a:solidFill>
                <a:hlinkClick r:id="rId5">
                  <a:extLst>
                    <a:ext uri="{A12FA001-AC4F-418D-AE19-62706E023703}">
                      <ahyp:hlinkClr xmlns:ahyp="http://schemas.microsoft.com/office/drawing/2018/hyperlinkcolor" val="tx"/>
                    </a:ext>
                  </a:extLst>
                </a:hlinkClick>
              </a:rPr>
              <a:t> </a:t>
            </a:r>
            <a:r>
              <a:rPr lang="nl-NL" sz="3200" dirty="0" err="1">
                <a:solidFill>
                  <a:schemeClr val="accent5"/>
                </a:solidFill>
                <a:hlinkClick r:id="rId5">
                  <a:extLst>
                    <a:ext uri="{A12FA001-AC4F-418D-AE19-62706E023703}">
                      <ahyp:hlinkClr xmlns:ahyp="http://schemas.microsoft.com/office/drawing/2018/hyperlinkcolor" val="tx"/>
                    </a:ext>
                  </a:extLst>
                </a:hlinkClick>
              </a:rPr>
              <a:t>largest</a:t>
            </a:r>
            <a:r>
              <a:rPr lang="nl-NL" sz="3200" dirty="0">
                <a:solidFill>
                  <a:schemeClr val="accent5"/>
                </a:solidFill>
                <a:hlinkClick r:id="rId5">
                  <a:extLst>
                    <a:ext uri="{A12FA001-AC4F-418D-AE19-62706E023703}">
                      <ahyp:hlinkClr xmlns:ahyp="http://schemas.microsoft.com/office/drawing/2018/hyperlinkcolor" val="tx"/>
                    </a:ext>
                  </a:extLst>
                </a:hlinkClick>
              </a:rPr>
              <a:t> professional </a:t>
            </a:r>
            <a:r>
              <a:rPr lang="nl-NL" sz="3200" dirty="0" err="1">
                <a:solidFill>
                  <a:schemeClr val="accent5"/>
                </a:solidFill>
                <a:hlinkClick r:id="rId5">
                  <a:extLst>
                    <a:ext uri="{A12FA001-AC4F-418D-AE19-62706E023703}">
                      <ahyp:hlinkClr xmlns:ahyp="http://schemas.microsoft.com/office/drawing/2018/hyperlinkcolor" val="tx"/>
                    </a:ext>
                  </a:extLst>
                </a:hlinkClick>
              </a:rPr>
              <a:t>association</a:t>
            </a:r>
            <a:r>
              <a:rPr lang="nl-NL" sz="3200" dirty="0">
                <a:solidFill>
                  <a:schemeClr val="accent5"/>
                </a:solidFill>
                <a:hlinkClick r:id="rId5">
                  <a:extLst>
                    <a:ext uri="{A12FA001-AC4F-418D-AE19-62706E023703}">
                      <ahyp:hlinkClr xmlns:ahyp="http://schemas.microsoft.com/office/drawing/2018/hyperlinkcolor" val="tx"/>
                    </a:ext>
                  </a:extLst>
                </a:hlinkClick>
              </a:rPr>
              <a:t> suffers </a:t>
            </a:r>
            <a:r>
              <a:rPr lang="nl-NL" sz="3200" dirty="0" err="1">
                <a:solidFill>
                  <a:schemeClr val="accent5"/>
                </a:solidFill>
                <a:hlinkClick r:id="rId5">
                  <a:extLst>
                    <a:ext uri="{A12FA001-AC4F-418D-AE19-62706E023703}">
                      <ahyp:hlinkClr xmlns:ahyp="http://schemas.microsoft.com/office/drawing/2018/hyperlinkcolor" val="tx"/>
                    </a:ext>
                  </a:extLst>
                </a:hlinkClick>
              </a:rPr>
              <a:t>massive</a:t>
            </a:r>
            <a:r>
              <a:rPr lang="nl-NL" sz="3200" dirty="0">
                <a:solidFill>
                  <a:schemeClr val="accent5"/>
                </a:solidFill>
                <a:hlinkClick r:id="rId5">
                  <a:extLst>
                    <a:ext uri="{A12FA001-AC4F-418D-AE19-62706E023703}">
                      <ahyp:hlinkClr xmlns:ahyp="http://schemas.microsoft.com/office/drawing/2018/hyperlinkcolor" val="tx"/>
                    </a:ext>
                  </a:extLst>
                </a:hlinkClick>
              </a:rPr>
              <a:t> data </a:t>
            </a:r>
            <a:r>
              <a:rPr lang="nl-NL" sz="3200" dirty="0" err="1">
                <a:solidFill>
                  <a:schemeClr val="accent5"/>
                </a:solidFill>
                <a:hlinkClick r:id="rId5">
                  <a:extLst>
                    <a:ext uri="{A12FA001-AC4F-418D-AE19-62706E023703}">
                      <ahyp:hlinkClr xmlns:ahyp="http://schemas.microsoft.com/office/drawing/2018/hyperlinkcolor" val="tx"/>
                    </a:ext>
                  </a:extLst>
                </a:hlinkClick>
              </a:rPr>
              <a:t>leak</a:t>
            </a:r>
            <a:endParaRPr lang="nl-NL" sz="3200" dirty="0">
              <a:solidFill>
                <a:schemeClr val="accent5"/>
              </a:solidFill>
            </a:endParaRPr>
          </a:p>
          <a:p>
            <a:r>
              <a:rPr lang="en-US" sz="3200" dirty="0">
                <a:solidFill>
                  <a:schemeClr val="accent5"/>
                </a:solidFill>
                <a:hlinkClick r:id="rId6">
                  <a:extLst>
                    <a:ext uri="{A12FA001-AC4F-418D-AE19-62706E023703}">
                      <ahyp:hlinkClr xmlns:ahyp="http://schemas.microsoft.com/office/drawing/2018/hyperlinkcolor" val="tx"/>
                    </a:ext>
                  </a:extLst>
                </a:hlinkClick>
              </a:rPr>
              <a:t>Data breach at </a:t>
            </a:r>
            <a:r>
              <a:rPr lang="en-US" sz="3200" dirty="0" err="1">
                <a:solidFill>
                  <a:schemeClr val="accent5"/>
                </a:solidFill>
                <a:hlinkClick r:id="rId6">
                  <a:extLst>
                    <a:ext uri="{A12FA001-AC4F-418D-AE19-62706E023703}">
                      <ahyp:hlinkClr xmlns:ahyp="http://schemas.microsoft.com/office/drawing/2018/hyperlinkcolor" val="tx"/>
                    </a:ext>
                  </a:extLst>
                </a:hlinkClick>
              </a:rPr>
              <a:t>JustDial</a:t>
            </a:r>
            <a:r>
              <a:rPr lang="en-US" sz="3200" dirty="0">
                <a:solidFill>
                  <a:schemeClr val="accent5"/>
                </a:solidFill>
                <a:hlinkClick r:id="rId6">
                  <a:extLst>
                    <a:ext uri="{A12FA001-AC4F-418D-AE19-62706E023703}">
                      <ahyp:hlinkClr xmlns:ahyp="http://schemas.microsoft.com/office/drawing/2018/hyperlinkcolor" val="tx"/>
                    </a:ext>
                  </a:extLst>
                </a:hlinkClick>
              </a:rPr>
              <a:t> leaks 100 million user details</a:t>
            </a:r>
            <a:endParaRPr lang="en-NL" sz="3200" dirty="0">
              <a:solidFill>
                <a:schemeClr val="accent5"/>
              </a:solidFill>
            </a:endParaRPr>
          </a:p>
        </p:txBody>
      </p:sp>
    </p:spTree>
    <p:extLst>
      <p:ext uri="{BB962C8B-B14F-4D97-AF65-F5344CB8AC3E}">
        <p14:creationId xmlns:p14="http://schemas.microsoft.com/office/powerpoint/2010/main" val="20016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grpId="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grpId="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7FBC-5622-4813-A52D-D87743E89924}"/>
              </a:ext>
            </a:extLst>
          </p:cNvPr>
          <p:cNvSpPr>
            <a:spLocks noGrp="1"/>
          </p:cNvSpPr>
          <p:nvPr>
            <p:ph type="title"/>
          </p:nvPr>
        </p:nvSpPr>
        <p:spPr/>
        <p:txBody>
          <a:bodyPr/>
          <a:lstStyle/>
          <a:p>
            <a:r>
              <a:rPr lang="en-US" dirty="0"/>
              <a:t>Security should be of prime importance</a:t>
            </a:r>
            <a:endParaRPr lang="en-NL" dirty="0"/>
          </a:p>
        </p:txBody>
      </p:sp>
      <p:pic>
        <p:nvPicPr>
          <p:cNvPr id="16" name="Graphic 5" descr="Laptop Secure">
            <a:extLst>
              <a:ext uri="{FF2B5EF4-FFF2-40B4-BE49-F238E27FC236}">
                <a16:creationId xmlns:a16="http://schemas.microsoft.com/office/drawing/2014/main" id="{9EB21059-A5FC-40DC-8750-07803047EE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55335" y="-375057"/>
            <a:ext cx="3217333" cy="3217333"/>
          </a:xfrm>
          <a:prstGeom prst="rect">
            <a:avLst/>
          </a:prstGeom>
        </p:spPr>
      </p:pic>
    </p:spTree>
    <p:extLst>
      <p:ext uri="{BB962C8B-B14F-4D97-AF65-F5344CB8AC3E}">
        <p14:creationId xmlns:p14="http://schemas.microsoft.com/office/powerpoint/2010/main" val="24818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5625A9-D32D-4727-9881-BA9E6B066063}"/>
              </a:ext>
            </a:extLst>
          </p:cNvPr>
          <p:cNvSpPr>
            <a:spLocks noGrp="1"/>
          </p:cNvSpPr>
          <p:nvPr>
            <p:ph type="title"/>
          </p:nvPr>
        </p:nvSpPr>
        <p:spPr/>
        <p:txBody>
          <a:bodyPr/>
          <a:lstStyle/>
          <a:p>
            <a:r>
              <a:rPr lang="en-US" dirty="0"/>
              <a:t>Better security with Azure</a:t>
            </a:r>
            <a:endParaRPr lang="en-NL" dirty="0"/>
          </a:p>
        </p:txBody>
      </p:sp>
      <p:pic>
        <p:nvPicPr>
          <p:cNvPr id="11" name="Content Placeholder 10">
            <a:extLst>
              <a:ext uri="{FF2B5EF4-FFF2-40B4-BE49-F238E27FC236}">
                <a16:creationId xmlns:a16="http://schemas.microsoft.com/office/drawing/2014/main" id="{9481C371-4712-4EC6-A0A2-AC02A34AA4DD}"/>
              </a:ext>
            </a:extLst>
          </p:cNvPr>
          <p:cNvPicPr>
            <a:picLocks noGrp="1" noChangeAspect="1"/>
          </p:cNvPicPr>
          <p:nvPr>
            <p:ph idx="1"/>
          </p:nvPr>
        </p:nvPicPr>
        <p:blipFill>
          <a:blip r:embed="rId2"/>
          <a:stretch>
            <a:fillRect/>
          </a:stretch>
        </p:blipFill>
        <p:spPr>
          <a:xfrm>
            <a:off x="5183188" y="1046188"/>
            <a:ext cx="6172200" cy="4756098"/>
          </a:xfrm>
          <a:prstGeom prst="rect">
            <a:avLst/>
          </a:prstGeom>
        </p:spPr>
      </p:pic>
    </p:spTree>
    <p:extLst>
      <p:ext uri="{BB962C8B-B14F-4D97-AF65-F5344CB8AC3E}">
        <p14:creationId xmlns:p14="http://schemas.microsoft.com/office/powerpoint/2010/main" val="15315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728798"/>
            <a:chOff x="609839" y="3686873"/>
            <a:chExt cx="2137149" cy="2505332"/>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50309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29730" y="2024864"/>
            <a:ext cx="2242310" cy="11957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Discover</a:t>
            </a:r>
          </a:p>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Get access</a:t>
            </a:r>
          </a:p>
          <a:p>
            <a:pPr lvl="0">
              <a:spcAft>
                <a:spcPts val="100"/>
              </a:spcAft>
              <a:defRPr/>
            </a:pPr>
            <a:r>
              <a:rPr lang="en-US" sz="1400" dirty="0">
                <a:solidFill>
                  <a:schemeClr val="bg1"/>
                </a:solidFill>
                <a:latin typeface="+mj-lt"/>
                <a:ea typeface="+mj-ea"/>
                <a:cs typeface="+mj-cs"/>
              </a:rPr>
              <a:t>Try</a:t>
            </a:r>
          </a:p>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Code samples</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2103110"/>
            <a:ext cx="2196475" cy="158981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3"/>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solidFill>
                <a:schemeClr val="accent1">
                  <a:lumMod val="40000"/>
                  <a:lumOff val="60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chemeClr val="accent1">
                      <a:lumMod val="40000"/>
                      <a:lumOff val="60000"/>
                    </a:schemeClr>
                  </a:solidFill>
                  <a:latin typeface="+mj-lt"/>
                  <a:ea typeface="+mj-ea"/>
                  <a:cs typeface="+mj-cs"/>
                </a:rPr>
                <a:t>(provide APIs)</a:t>
              </a:r>
              <a:endParaRPr lang="en-US" sz="1600" dirty="0">
                <a:solidFill>
                  <a:schemeClr val="accent1">
                    <a:lumMod val="40000"/>
                    <a:lumOff val="60000"/>
                  </a:schemeClr>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87313" y="1651543"/>
            <a:ext cx="2417229" cy="1423980"/>
          </a:xfrm>
          <a:prstGeom prst="rect">
            <a:avLst/>
          </a:prstGeom>
          <a:noFill/>
        </p:spPr>
        <p:txBody>
          <a:bodyPr wrap="square" lIns="274320" tIns="146304" rIns="182880" bIns="146304" numCol="1" rtlCol="0">
            <a:spAutoFit/>
          </a:bodyPr>
          <a:lstStyle/>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Abstract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Secure and protect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Smarter services</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Manage lifecycle</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Monitor and measure</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8" y="1713222"/>
            <a:ext cx="2192459" cy="19797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1"/>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chemeClr val="accent1">
              <a:lumMod val="40000"/>
              <a:lumOff val="60000"/>
            </a:schemeClr>
          </a:solidFill>
          <a:ln>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2902470" y="3086187"/>
            <a:ext cx="2049612" cy="1730411"/>
            <a:chOff x="2902470" y="3086187"/>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2902470" y="3086187"/>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3131866" y="3278360"/>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3108757" y="4270613"/>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1741" y="3760557"/>
              <a:ext cx="508843" cy="601129"/>
            </a:xfrm>
            <a:prstGeom prst="rect">
              <a:avLst/>
            </a:prstGeom>
          </p:spPr>
        </p:pic>
      </p:grpSp>
      <p:grpSp>
        <p:nvGrpSpPr>
          <p:cNvPr id="27" name="Group 26">
            <a:extLst>
              <a:ext uri="{FF2B5EF4-FFF2-40B4-BE49-F238E27FC236}">
                <a16:creationId xmlns:a16="http://schemas.microsoft.com/office/drawing/2014/main" id="{5A41011B-099C-4693-9538-F0C8AB11B717}"/>
              </a:ext>
            </a:extLst>
          </p:cNvPr>
          <p:cNvGrpSpPr/>
          <p:nvPr/>
        </p:nvGrpSpPr>
        <p:grpSpPr>
          <a:xfrm>
            <a:off x="7253695" y="3086187"/>
            <a:ext cx="2049612" cy="1730411"/>
            <a:chOff x="7253695" y="3086187"/>
            <a:chExt cx="2049612" cy="1730411"/>
          </a:xfrm>
        </p:grpSpPr>
        <p:sp>
          <p:nvSpPr>
            <p:cNvPr id="78" name="Rectangle 77">
              <a:extLst>
                <a:ext uri="{FF2B5EF4-FFF2-40B4-BE49-F238E27FC236}">
                  <a16:creationId xmlns:a16="http://schemas.microsoft.com/office/drawing/2014/main" id="{BEF199EC-EB1E-F145-BAAE-F170C56D2E18}"/>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TextBox 79">
              <a:extLst>
                <a:ext uri="{FF2B5EF4-FFF2-40B4-BE49-F238E27FC236}">
                  <a16:creationId xmlns:a16="http://schemas.microsoft.com/office/drawing/2014/main" id="{77BD16B0-AB2F-CC4C-B92C-8BA22489375A}"/>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82" name="TextBox 81">
              <a:extLst>
                <a:ext uri="{FF2B5EF4-FFF2-40B4-BE49-F238E27FC236}">
                  <a16:creationId xmlns:a16="http://schemas.microsoft.com/office/drawing/2014/main" id="{8DA25C0E-31CF-5947-B61A-ADC9131BE930}"/>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60" name="Picture 59">
              <a:extLst>
                <a:ext uri="{FF2B5EF4-FFF2-40B4-BE49-F238E27FC236}">
                  <a16:creationId xmlns:a16="http://schemas.microsoft.com/office/drawing/2014/main" id="{9EB6D2E6-D35C-43FF-A2E6-8225D64B77A1}"/>
                </a:ext>
              </a:extLst>
            </p:cNvPr>
            <p:cNvPicPr>
              <a:picLocks noChangeAspect="1"/>
            </p:cNvPicPr>
            <p:nvPr/>
          </p:nvPicPr>
          <p:blipFill>
            <a:blip r:embed="rId7"/>
            <a:stretch>
              <a:fillRect/>
            </a:stretch>
          </p:blipFill>
          <p:spPr>
            <a:xfrm>
              <a:off x="8050564" y="3747920"/>
              <a:ext cx="531474" cy="627864"/>
            </a:xfrm>
            <a:prstGeom prst="rect">
              <a:avLst/>
            </a:prstGeom>
          </p:spPr>
        </p:pic>
      </p:gr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1000"/>
                                        <p:tgtEl>
                                          <p:spTgt spid="7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10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xEl>
                                              <p:pRg st="0" end="0"/>
                                            </p:txEl>
                                          </p:spTgt>
                                        </p:tgtEl>
                                        <p:attrNameLst>
                                          <p:attrName>style.visibility</p:attrName>
                                        </p:attrNameLst>
                                      </p:cBhvr>
                                      <p:to>
                                        <p:strVal val="visible"/>
                                      </p:to>
                                    </p:set>
                                    <p:animEffect transition="in" filter="fade">
                                      <p:cBhvr>
                                        <p:cTn id="24" dur="500"/>
                                        <p:tgtEl>
                                          <p:spTgt spid="3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xEl>
                                              <p:pRg st="1" end="1"/>
                                            </p:txEl>
                                          </p:spTgt>
                                        </p:tgtEl>
                                        <p:attrNameLst>
                                          <p:attrName>style.visibility</p:attrName>
                                        </p:attrNameLst>
                                      </p:cBhvr>
                                      <p:to>
                                        <p:strVal val="visible"/>
                                      </p:to>
                                    </p:set>
                                    <p:animEffect transition="in" filter="fade">
                                      <p:cBhvr>
                                        <p:cTn id="29" dur="500"/>
                                        <p:tgtEl>
                                          <p:spTgt spid="39">
                                            <p:txEl>
                                              <p:pRg st="1" end="1"/>
                                            </p:txEl>
                                          </p:spTgt>
                                        </p:tgtEl>
                                      </p:cBhvr>
                                    </p:animEffect>
                                  </p:childTnLst>
                                </p:cTn>
                              </p:par>
                              <p:par>
                                <p:cTn id="30" presetID="19" presetClass="emph" presetSubtype="0" fill="hold" nodeType="withEffect">
                                  <p:stCondLst>
                                    <p:cond delay="0"/>
                                  </p:stCondLst>
                                  <p:childTnLst>
                                    <p:animClr clrSpc="rgb" dir="cw">
                                      <p:cBhvr override="childStyle">
                                        <p:cTn id="31" dur="500" fill="hold"/>
                                        <p:tgtEl>
                                          <p:spTgt spid="39">
                                            <p:txEl>
                                              <p:pRg st="0" end="0"/>
                                            </p:txEl>
                                          </p:spTgt>
                                        </p:tgtEl>
                                        <p:attrNameLst>
                                          <p:attrName>style.color</p:attrName>
                                        </p:attrNameLst>
                                      </p:cBhvr>
                                      <p:to>
                                        <a:schemeClr val="folHlink"/>
                                      </p:to>
                                    </p:animClr>
                                    <p:animClr clrSpc="rgb" dir="cw">
                                      <p:cBhvr>
                                        <p:cTn id="32" dur="500" fill="hold"/>
                                        <p:tgtEl>
                                          <p:spTgt spid="39">
                                            <p:txEl>
                                              <p:pRg st="0" end="0"/>
                                            </p:txEl>
                                          </p:spTgt>
                                        </p:tgtEl>
                                        <p:attrNameLst>
                                          <p:attrName>fillcolor</p:attrName>
                                        </p:attrNameLst>
                                      </p:cBhvr>
                                      <p:to>
                                        <a:schemeClr val="folHlink"/>
                                      </p:to>
                                    </p:animClr>
                                    <p:set>
                                      <p:cBhvr>
                                        <p:cTn id="33" dur="500" fill="hold"/>
                                        <p:tgtEl>
                                          <p:spTgt spid="39">
                                            <p:txEl>
                                              <p:pRg st="0" end="0"/>
                                            </p:txEl>
                                          </p:spTgt>
                                        </p:tgtEl>
                                        <p:attrNameLst>
                                          <p:attrName>fill.type</p:attrName>
                                        </p:attrNameLst>
                                      </p:cBhvr>
                                      <p:to>
                                        <p:strVal val="solid"/>
                                      </p:to>
                                    </p:set>
                                    <p:set>
                                      <p:cBhvr>
                                        <p:cTn id="34" dur="500" fill="hold"/>
                                        <p:tgtEl>
                                          <p:spTgt spid="39">
                                            <p:txEl>
                                              <p:pRg st="0" end="0"/>
                                            </p:txEl>
                                          </p:spTgt>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xEl>
                                              <p:pRg st="2" end="2"/>
                                            </p:txEl>
                                          </p:spTgt>
                                        </p:tgtEl>
                                        <p:attrNameLst>
                                          <p:attrName>style.visibility</p:attrName>
                                        </p:attrNameLst>
                                      </p:cBhvr>
                                      <p:to>
                                        <p:strVal val="visible"/>
                                      </p:to>
                                    </p:set>
                                    <p:animEffect transition="in" filter="fade">
                                      <p:cBhvr>
                                        <p:cTn id="39" dur="500"/>
                                        <p:tgtEl>
                                          <p:spTgt spid="39">
                                            <p:txEl>
                                              <p:pRg st="2" end="2"/>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39">
                                            <p:txEl>
                                              <p:pRg st="1" end="1"/>
                                            </p:txEl>
                                          </p:spTgt>
                                        </p:tgtEl>
                                        <p:attrNameLst>
                                          <p:attrName>style.color</p:attrName>
                                        </p:attrNameLst>
                                      </p:cBhvr>
                                      <p:to>
                                        <a:schemeClr val="folHlink"/>
                                      </p:to>
                                    </p:animClr>
                                    <p:animClr clrSpc="rgb" dir="cw">
                                      <p:cBhvr>
                                        <p:cTn id="42" dur="500" fill="hold"/>
                                        <p:tgtEl>
                                          <p:spTgt spid="39">
                                            <p:txEl>
                                              <p:pRg st="1" end="1"/>
                                            </p:txEl>
                                          </p:spTgt>
                                        </p:tgtEl>
                                        <p:attrNameLst>
                                          <p:attrName>fillcolor</p:attrName>
                                        </p:attrNameLst>
                                      </p:cBhvr>
                                      <p:to>
                                        <a:schemeClr val="folHlink"/>
                                      </p:to>
                                    </p:animClr>
                                    <p:set>
                                      <p:cBhvr>
                                        <p:cTn id="43" dur="500" fill="hold"/>
                                        <p:tgtEl>
                                          <p:spTgt spid="39">
                                            <p:txEl>
                                              <p:pRg st="1" end="1"/>
                                            </p:txEl>
                                          </p:spTgt>
                                        </p:tgtEl>
                                        <p:attrNameLst>
                                          <p:attrName>fill.type</p:attrName>
                                        </p:attrNameLst>
                                      </p:cBhvr>
                                      <p:to>
                                        <p:strVal val="solid"/>
                                      </p:to>
                                    </p:set>
                                    <p:set>
                                      <p:cBhvr>
                                        <p:cTn id="44" dur="500" fill="hold"/>
                                        <p:tgtEl>
                                          <p:spTgt spid="39">
                                            <p:txEl>
                                              <p:pRg st="1" end="1"/>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xEl>
                                              <p:pRg st="3" end="3"/>
                                            </p:txEl>
                                          </p:spTgt>
                                        </p:tgtEl>
                                        <p:attrNameLst>
                                          <p:attrName>style.visibility</p:attrName>
                                        </p:attrNameLst>
                                      </p:cBhvr>
                                      <p:to>
                                        <p:strVal val="visible"/>
                                      </p:to>
                                    </p:set>
                                    <p:animEffect transition="in" filter="fade">
                                      <p:cBhvr>
                                        <p:cTn id="49" dur="500"/>
                                        <p:tgtEl>
                                          <p:spTgt spid="39">
                                            <p:txEl>
                                              <p:pRg st="3" end="3"/>
                                            </p:txEl>
                                          </p:spTgt>
                                        </p:tgtEl>
                                      </p:cBhvr>
                                    </p:animEffect>
                                  </p:childTnLst>
                                </p:cTn>
                              </p:par>
                              <p:par>
                                <p:cTn id="50" presetID="19" presetClass="emph" presetSubtype="0" fill="hold" nodeType="withEffect">
                                  <p:stCondLst>
                                    <p:cond delay="0"/>
                                  </p:stCondLst>
                                  <p:childTnLst>
                                    <p:animClr clrSpc="rgb" dir="cw">
                                      <p:cBhvr override="childStyle">
                                        <p:cTn id="51" dur="500" fill="hold"/>
                                        <p:tgtEl>
                                          <p:spTgt spid="39">
                                            <p:txEl>
                                              <p:pRg st="2" end="2"/>
                                            </p:txEl>
                                          </p:spTgt>
                                        </p:tgtEl>
                                        <p:attrNameLst>
                                          <p:attrName>style.color</p:attrName>
                                        </p:attrNameLst>
                                      </p:cBhvr>
                                      <p:to>
                                        <a:schemeClr val="folHlink"/>
                                      </p:to>
                                    </p:animClr>
                                    <p:animClr clrSpc="rgb" dir="cw">
                                      <p:cBhvr>
                                        <p:cTn id="52" dur="500" fill="hold"/>
                                        <p:tgtEl>
                                          <p:spTgt spid="39">
                                            <p:txEl>
                                              <p:pRg st="2" end="2"/>
                                            </p:txEl>
                                          </p:spTgt>
                                        </p:tgtEl>
                                        <p:attrNameLst>
                                          <p:attrName>fillcolor</p:attrName>
                                        </p:attrNameLst>
                                      </p:cBhvr>
                                      <p:to>
                                        <a:schemeClr val="folHlink"/>
                                      </p:to>
                                    </p:animClr>
                                    <p:set>
                                      <p:cBhvr>
                                        <p:cTn id="53" dur="500" fill="hold"/>
                                        <p:tgtEl>
                                          <p:spTgt spid="39">
                                            <p:txEl>
                                              <p:pRg st="2" end="2"/>
                                            </p:txEl>
                                          </p:spTgt>
                                        </p:tgtEl>
                                        <p:attrNameLst>
                                          <p:attrName>fill.type</p:attrName>
                                        </p:attrNameLst>
                                      </p:cBhvr>
                                      <p:to>
                                        <p:strVal val="solid"/>
                                      </p:to>
                                    </p:set>
                                    <p:set>
                                      <p:cBhvr>
                                        <p:cTn id="54" dur="500" fill="hold"/>
                                        <p:tgtEl>
                                          <p:spTgt spid="39">
                                            <p:txEl>
                                              <p:pRg st="2" end="2"/>
                                            </p:txEl>
                                          </p:spTgt>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
                                            <p:txEl>
                                              <p:pRg st="4" end="4"/>
                                            </p:txEl>
                                          </p:spTgt>
                                        </p:tgtEl>
                                        <p:attrNameLst>
                                          <p:attrName>style.visibility</p:attrName>
                                        </p:attrNameLst>
                                      </p:cBhvr>
                                      <p:to>
                                        <p:strVal val="visible"/>
                                      </p:to>
                                    </p:set>
                                    <p:animEffect transition="in" filter="fade">
                                      <p:cBhvr>
                                        <p:cTn id="59" dur="500"/>
                                        <p:tgtEl>
                                          <p:spTgt spid="39">
                                            <p:txEl>
                                              <p:pRg st="4" end="4"/>
                                            </p:txEl>
                                          </p:spTgt>
                                        </p:tgtEl>
                                      </p:cBhvr>
                                    </p:animEffect>
                                  </p:childTnLst>
                                </p:cTn>
                              </p:par>
                              <p:par>
                                <p:cTn id="60" presetID="19" presetClass="emph" presetSubtype="0" fill="hold" nodeType="withEffect">
                                  <p:stCondLst>
                                    <p:cond delay="0"/>
                                  </p:stCondLst>
                                  <p:childTnLst>
                                    <p:animClr clrSpc="rgb" dir="cw">
                                      <p:cBhvr override="childStyle">
                                        <p:cTn id="61" dur="500" fill="hold"/>
                                        <p:tgtEl>
                                          <p:spTgt spid="39">
                                            <p:txEl>
                                              <p:pRg st="3" end="3"/>
                                            </p:txEl>
                                          </p:spTgt>
                                        </p:tgtEl>
                                        <p:attrNameLst>
                                          <p:attrName>style.color</p:attrName>
                                        </p:attrNameLst>
                                      </p:cBhvr>
                                      <p:to>
                                        <a:schemeClr val="folHlink"/>
                                      </p:to>
                                    </p:animClr>
                                    <p:animClr clrSpc="rgb" dir="cw">
                                      <p:cBhvr>
                                        <p:cTn id="62" dur="500" fill="hold"/>
                                        <p:tgtEl>
                                          <p:spTgt spid="39">
                                            <p:txEl>
                                              <p:pRg st="3" end="3"/>
                                            </p:txEl>
                                          </p:spTgt>
                                        </p:tgtEl>
                                        <p:attrNameLst>
                                          <p:attrName>fillcolor</p:attrName>
                                        </p:attrNameLst>
                                      </p:cBhvr>
                                      <p:to>
                                        <a:schemeClr val="folHlink"/>
                                      </p:to>
                                    </p:animClr>
                                    <p:set>
                                      <p:cBhvr>
                                        <p:cTn id="63" dur="500" fill="hold"/>
                                        <p:tgtEl>
                                          <p:spTgt spid="39">
                                            <p:txEl>
                                              <p:pRg st="3" end="3"/>
                                            </p:txEl>
                                          </p:spTgt>
                                        </p:tgtEl>
                                        <p:attrNameLst>
                                          <p:attrName>fill.type</p:attrName>
                                        </p:attrNameLst>
                                      </p:cBhvr>
                                      <p:to>
                                        <p:strVal val="solid"/>
                                      </p:to>
                                    </p:set>
                                    <p:set>
                                      <p:cBhvr>
                                        <p:cTn id="64" dur="500" fill="hold"/>
                                        <p:tgtEl>
                                          <p:spTgt spid="39">
                                            <p:txEl>
                                              <p:pRg st="3" end="3"/>
                                            </p:txEl>
                                          </p:spTgt>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9" presetClass="emph" presetSubtype="0" fill="hold" nodeType="withEffect">
                                  <p:stCondLst>
                                    <p:cond delay="0"/>
                                  </p:stCondLst>
                                  <p:childTnLst>
                                    <p:animClr clrSpc="rgb" dir="cw">
                                      <p:cBhvr override="childStyle">
                                        <p:cTn id="71" dur="500" fill="hold"/>
                                        <p:tgtEl>
                                          <p:spTgt spid="39">
                                            <p:txEl>
                                              <p:pRg st="4" end="4"/>
                                            </p:txEl>
                                          </p:spTgt>
                                        </p:tgtEl>
                                        <p:attrNameLst>
                                          <p:attrName>style.color</p:attrName>
                                        </p:attrNameLst>
                                      </p:cBhvr>
                                      <p:to>
                                        <a:schemeClr val="folHlink"/>
                                      </p:to>
                                    </p:animClr>
                                    <p:animClr clrSpc="rgb" dir="cw">
                                      <p:cBhvr>
                                        <p:cTn id="72" dur="500" fill="hold"/>
                                        <p:tgtEl>
                                          <p:spTgt spid="39">
                                            <p:txEl>
                                              <p:pRg st="4" end="4"/>
                                            </p:txEl>
                                          </p:spTgt>
                                        </p:tgtEl>
                                        <p:attrNameLst>
                                          <p:attrName>fillcolor</p:attrName>
                                        </p:attrNameLst>
                                      </p:cBhvr>
                                      <p:to>
                                        <a:schemeClr val="folHlink"/>
                                      </p:to>
                                    </p:animClr>
                                    <p:set>
                                      <p:cBhvr>
                                        <p:cTn id="73" dur="500" fill="hold"/>
                                        <p:tgtEl>
                                          <p:spTgt spid="39">
                                            <p:txEl>
                                              <p:pRg st="4" end="4"/>
                                            </p:txEl>
                                          </p:spTgt>
                                        </p:tgtEl>
                                        <p:attrNameLst>
                                          <p:attrName>fill.type</p:attrName>
                                        </p:attrNameLst>
                                      </p:cBhvr>
                                      <p:to>
                                        <p:strVal val="solid"/>
                                      </p:to>
                                    </p:set>
                                    <p:set>
                                      <p:cBhvr>
                                        <p:cTn id="74" dur="500" fill="hold"/>
                                        <p:tgtEl>
                                          <p:spTgt spid="39">
                                            <p:txEl>
                                              <p:pRg st="4" end="4"/>
                                            </p:txEl>
                                          </p:spTgt>
                                        </p:tgtEl>
                                        <p:attrNameLst>
                                          <p:attrName>fill.on</p:attrName>
                                        </p:attrNameLst>
                                      </p:cBhvr>
                                      <p:to>
                                        <p:strVal val="true"/>
                                      </p:to>
                                    </p:set>
                                  </p:childTnLst>
                                </p:cTn>
                              </p:par>
                              <p:par>
                                <p:cTn id="75" presetID="10" presetClass="entr" presetSubtype="0" fill="hold" nodeType="withEffect">
                                  <p:stCondLst>
                                    <p:cond delay="0"/>
                                  </p:stCondLst>
                                  <p:childTnLst>
                                    <p:set>
                                      <p:cBhvr>
                                        <p:cTn id="76" dur="1" fill="hold">
                                          <p:stCondLst>
                                            <p:cond delay="0"/>
                                          </p:stCondLst>
                                        </p:cTn>
                                        <p:tgtEl>
                                          <p:spTgt spid="31">
                                            <p:txEl>
                                              <p:pRg st="0" end="0"/>
                                            </p:txEl>
                                          </p:spTgt>
                                        </p:tgtEl>
                                        <p:attrNameLst>
                                          <p:attrName>style.visibility</p:attrName>
                                        </p:attrNameLst>
                                      </p:cBhvr>
                                      <p:to>
                                        <p:strVal val="visible"/>
                                      </p:to>
                                    </p:set>
                                    <p:animEffect transition="in" filter="fade">
                                      <p:cBhvr>
                                        <p:cTn id="77" dur="500"/>
                                        <p:tgtEl>
                                          <p:spTgt spid="31">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1">
                                            <p:txEl>
                                              <p:pRg st="1" end="1"/>
                                            </p:txEl>
                                          </p:spTgt>
                                        </p:tgtEl>
                                        <p:attrNameLst>
                                          <p:attrName>style.visibility</p:attrName>
                                        </p:attrNameLst>
                                      </p:cBhvr>
                                      <p:to>
                                        <p:strVal val="visible"/>
                                      </p:to>
                                    </p:set>
                                    <p:animEffect transition="in" filter="fade">
                                      <p:cBhvr>
                                        <p:cTn id="82" dur="500"/>
                                        <p:tgtEl>
                                          <p:spTgt spid="31">
                                            <p:txEl>
                                              <p:pRg st="1" end="1"/>
                                            </p:txEl>
                                          </p:spTgt>
                                        </p:tgtEl>
                                      </p:cBhvr>
                                    </p:animEffect>
                                  </p:childTnLst>
                                </p:cTn>
                              </p:par>
                              <p:par>
                                <p:cTn id="83" presetID="19" presetClass="emph" presetSubtype="0" fill="hold" nodeType="withEffect">
                                  <p:stCondLst>
                                    <p:cond delay="0"/>
                                  </p:stCondLst>
                                  <p:childTnLst>
                                    <p:animClr clrSpc="rgb" dir="cw">
                                      <p:cBhvr override="childStyle">
                                        <p:cTn id="84" dur="500" fill="hold"/>
                                        <p:tgtEl>
                                          <p:spTgt spid="31">
                                            <p:txEl>
                                              <p:pRg st="0" end="0"/>
                                            </p:txEl>
                                          </p:spTgt>
                                        </p:tgtEl>
                                        <p:attrNameLst>
                                          <p:attrName>style.color</p:attrName>
                                        </p:attrNameLst>
                                      </p:cBhvr>
                                      <p:to>
                                        <a:schemeClr val="folHlink"/>
                                      </p:to>
                                    </p:animClr>
                                    <p:animClr clrSpc="rgb" dir="cw">
                                      <p:cBhvr>
                                        <p:cTn id="85" dur="500" fill="hold"/>
                                        <p:tgtEl>
                                          <p:spTgt spid="31">
                                            <p:txEl>
                                              <p:pRg st="0" end="0"/>
                                            </p:txEl>
                                          </p:spTgt>
                                        </p:tgtEl>
                                        <p:attrNameLst>
                                          <p:attrName>fillcolor</p:attrName>
                                        </p:attrNameLst>
                                      </p:cBhvr>
                                      <p:to>
                                        <a:schemeClr val="folHlink"/>
                                      </p:to>
                                    </p:animClr>
                                    <p:set>
                                      <p:cBhvr>
                                        <p:cTn id="86" dur="500" fill="hold"/>
                                        <p:tgtEl>
                                          <p:spTgt spid="31">
                                            <p:txEl>
                                              <p:pRg st="0" end="0"/>
                                            </p:txEl>
                                          </p:spTgt>
                                        </p:tgtEl>
                                        <p:attrNameLst>
                                          <p:attrName>fill.type</p:attrName>
                                        </p:attrNameLst>
                                      </p:cBhvr>
                                      <p:to>
                                        <p:strVal val="solid"/>
                                      </p:to>
                                    </p:set>
                                    <p:set>
                                      <p:cBhvr>
                                        <p:cTn id="87" dur="500" fill="hold"/>
                                        <p:tgtEl>
                                          <p:spTgt spid="31">
                                            <p:txEl>
                                              <p:pRg st="0" end="0"/>
                                            </p:txEl>
                                          </p:spTgt>
                                        </p:tgtEl>
                                        <p:attrNameLst>
                                          <p:attrName>fill.on</p:attrName>
                                        </p:attrNameLst>
                                      </p:cBhvr>
                                      <p:to>
                                        <p:strVal val="tru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1">
                                            <p:txEl>
                                              <p:pRg st="2" end="2"/>
                                            </p:txEl>
                                          </p:spTgt>
                                        </p:tgtEl>
                                        <p:attrNameLst>
                                          <p:attrName>style.visibility</p:attrName>
                                        </p:attrNameLst>
                                      </p:cBhvr>
                                      <p:to>
                                        <p:strVal val="visible"/>
                                      </p:to>
                                    </p:set>
                                    <p:animEffect transition="in" filter="fade">
                                      <p:cBhvr>
                                        <p:cTn id="92" dur="500"/>
                                        <p:tgtEl>
                                          <p:spTgt spid="31">
                                            <p:txEl>
                                              <p:pRg st="2" end="2"/>
                                            </p:txEl>
                                          </p:spTgt>
                                        </p:tgtEl>
                                      </p:cBhvr>
                                    </p:animEffect>
                                  </p:childTnLst>
                                </p:cTn>
                              </p:par>
                              <p:par>
                                <p:cTn id="93" presetID="19" presetClass="emph" presetSubtype="0" fill="hold" nodeType="withEffect">
                                  <p:stCondLst>
                                    <p:cond delay="0"/>
                                  </p:stCondLst>
                                  <p:childTnLst>
                                    <p:animClr clrSpc="rgb" dir="cw">
                                      <p:cBhvr override="childStyle">
                                        <p:cTn id="94" dur="500" fill="hold"/>
                                        <p:tgtEl>
                                          <p:spTgt spid="31">
                                            <p:txEl>
                                              <p:pRg st="1" end="1"/>
                                            </p:txEl>
                                          </p:spTgt>
                                        </p:tgtEl>
                                        <p:attrNameLst>
                                          <p:attrName>style.color</p:attrName>
                                        </p:attrNameLst>
                                      </p:cBhvr>
                                      <p:to>
                                        <a:schemeClr val="folHlink"/>
                                      </p:to>
                                    </p:animClr>
                                    <p:animClr clrSpc="rgb" dir="cw">
                                      <p:cBhvr>
                                        <p:cTn id="95" dur="500" fill="hold"/>
                                        <p:tgtEl>
                                          <p:spTgt spid="31">
                                            <p:txEl>
                                              <p:pRg st="1" end="1"/>
                                            </p:txEl>
                                          </p:spTgt>
                                        </p:tgtEl>
                                        <p:attrNameLst>
                                          <p:attrName>fillcolor</p:attrName>
                                        </p:attrNameLst>
                                      </p:cBhvr>
                                      <p:to>
                                        <a:schemeClr val="folHlink"/>
                                      </p:to>
                                    </p:animClr>
                                    <p:set>
                                      <p:cBhvr>
                                        <p:cTn id="96" dur="500" fill="hold"/>
                                        <p:tgtEl>
                                          <p:spTgt spid="31">
                                            <p:txEl>
                                              <p:pRg st="1" end="1"/>
                                            </p:txEl>
                                          </p:spTgt>
                                        </p:tgtEl>
                                        <p:attrNameLst>
                                          <p:attrName>fill.type</p:attrName>
                                        </p:attrNameLst>
                                      </p:cBhvr>
                                      <p:to>
                                        <p:strVal val="solid"/>
                                      </p:to>
                                    </p:set>
                                    <p:set>
                                      <p:cBhvr>
                                        <p:cTn id="97" dur="500" fill="hold"/>
                                        <p:tgtEl>
                                          <p:spTgt spid="31">
                                            <p:txEl>
                                              <p:pRg st="1" end="1"/>
                                            </p:txEl>
                                          </p:spTgt>
                                        </p:tgtEl>
                                        <p:attrNameLst>
                                          <p:attrName>fill.on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1">
                                            <p:txEl>
                                              <p:pRg st="3" end="3"/>
                                            </p:txEl>
                                          </p:spTgt>
                                        </p:tgtEl>
                                        <p:attrNameLst>
                                          <p:attrName>style.visibility</p:attrName>
                                        </p:attrNameLst>
                                      </p:cBhvr>
                                      <p:to>
                                        <p:strVal val="visible"/>
                                      </p:to>
                                    </p:set>
                                    <p:animEffect transition="in" filter="fade">
                                      <p:cBhvr>
                                        <p:cTn id="102" dur="500"/>
                                        <p:tgtEl>
                                          <p:spTgt spid="31">
                                            <p:txEl>
                                              <p:pRg st="3" end="3"/>
                                            </p:txEl>
                                          </p:spTgt>
                                        </p:tgtEl>
                                      </p:cBhvr>
                                    </p:animEffect>
                                  </p:childTnLst>
                                </p:cTn>
                              </p:par>
                              <p:par>
                                <p:cTn id="103" presetID="19" presetClass="emph" presetSubtype="0" fill="hold" nodeType="withEffect">
                                  <p:stCondLst>
                                    <p:cond delay="0"/>
                                  </p:stCondLst>
                                  <p:childTnLst>
                                    <p:animClr clrSpc="rgb" dir="cw">
                                      <p:cBhvr override="childStyle">
                                        <p:cTn id="104" dur="500" fill="hold"/>
                                        <p:tgtEl>
                                          <p:spTgt spid="31">
                                            <p:txEl>
                                              <p:pRg st="2" end="2"/>
                                            </p:txEl>
                                          </p:spTgt>
                                        </p:tgtEl>
                                        <p:attrNameLst>
                                          <p:attrName>style.color</p:attrName>
                                        </p:attrNameLst>
                                      </p:cBhvr>
                                      <p:to>
                                        <a:schemeClr val="folHlink"/>
                                      </p:to>
                                    </p:animClr>
                                    <p:animClr clrSpc="rgb" dir="cw">
                                      <p:cBhvr>
                                        <p:cTn id="105" dur="500" fill="hold"/>
                                        <p:tgtEl>
                                          <p:spTgt spid="31">
                                            <p:txEl>
                                              <p:pRg st="2" end="2"/>
                                            </p:txEl>
                                          </p:spTgt>
                                        </p:tgtEl>
                                        <p:attrNameLst>
                                          <p:attrName>fillcolor</p:attrName>
                                        </p:attrNameLst>
                                      </p:cBhvr>
                                      <p:to>
                                        <a:schemeClr val="folHlink"/>
                                      </p:to>
                                    </p:animClr>
                                    <p:set>
                                      <p:cBhvr>
                                        <p:cTn id="106" dur="500" fill="hold"/>
                                        <p:tgtEl>
                                          <p:spTgt spid="31">
                                            <p:txEl>
                                              <p:pRg st="2" end="2"/>
                                            </p:txEl>
                                          </p:spTgt>
                                        </p:tgtEl>
                                        <p:attrNameLst>
                                          <p:attrName>fill.type</p:attrName>
                                        </p:attrNameLst>
                                      </p:cBhvr>
                                      <p:to>
                                        <p:strVal val="solid"/>
                                      </p:to>
                                    </p:set>
                                    <p:set>
                                      <p:cBhvr>
                                        <p:cTn id="107" dur="500" fill="hold"/>
                                        <p:tgtEl>
                                          <p:spTgt spid="31">
                                            <p:txEl>
                                              <p:pRg st="2" end="2"/>
                                            </p:txEl>
                                          </p:spTgt>
                                        </p:tgtEl>
                                        <p:attrNameLst>
                                          <p:attrName>fill.on</p:attrName>
                                        </p:attrNameLst>
                                      </p:cBhvr>
                                      <p:to>
                                        <p:strVal val="true"/>
                                      </p:to>
                                    </p:se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nodeType="clickEffect">
                                  <p:stCondLst>
                                    <p:cond delay="0"/>
                                  </p:stCondLst>
                                  <p:childTnLst>
                                    <p:animEffect transition="out" filter="dissolve">
                                      <p:cBhvr>
                                        <p:cTn id="111" dur="1000"/>
                                        <p:tgtEl>
                                          <p:spTgt spid="87"/>
                                        </p:tgtEl>
                                      </p:cBhvr>
                                    </p:animEffect>
                                    <p:set>
                                      <p:cBhvr>
                                        <p:cTn id="112" dur="1" fill="hold">
                                          <p:stCondLst>
                                            <p:cond delay="999"/>
                                          </p:stCondLst>
                                        </p:cTn>
                                        <p:tgtEl>
                                          <p:spTgt spid="87"/>
                                        </p:tgtEl>
                                        <p:attrNameLst>
                                          <p:attrName>style.visibility</p:attrName>
                                        </p:attrNameLst>
                                      </p:cBhvr>
                                      <p:to>
                                        <p:strVal val="hidden"/>
                                      </p:to>
                                    </p:set>
                                  </p:childTnLst>
                                </p:cTn>
                              </p:par>
                              <p:par>
                                <p:cTn id="113" presetID="19" presetClass="emph" presetSubtype="0" fill="hold" nodeType="withEffect">
                                  <p:stCondLst>
                                    <p:cond delay="0"/>
                                  </p:stCondLst>
                                  <p:childTnLst>
                                    <p:animClr clrSpc="rgb" dir="cw">
                                      <p:cBhvr override="childStyle">
                                        <p:cTn id="114" dur="500" fill="hold"/>
                                        <p:tgtEl>
                                          <p:spTgt spid="31">
                                            <p:txEl>
                                              <p:pRg st="3" end="3"/>
                                            </p:txEl>
                                          </p:spTgt>
                                        </p:tgtEl>
                                        <p:attrNameLst>
                                          <p:attrName>style.color</p:attrName>
                                        </p:attrNameLst>
                                      </p:cBhvr>
                                      <p:to>
                                        <a:schemeClr val="folHlink"/>
                                      </p:to>
                                    </p:animClr>
                                    <p:animClr clrSpc="rgb" dir="cw">
                                      <p:cBhvr>
                                        <p:cTn id="115" dur="500" fill="hold"/>
                                        <p:tgtEl>
                                          <p:spTgt spid="31">
                                            <p:txEl>
                                              <p:pRg st="3" end="3"/>
                                            </p:txEl>
                                          </p:spTgt>
                                        </p:tgtEl>
                                        <p:attrNameLst>
                                          <p:attrName>fillcolor</p:attrName>
                                        </p:attrNameLst>
                                      </p:cBhvr>
                                      <p:to>
                                        <a:schemeClr val="folHlink"/>
                                      </p:to>
                                    </p:animClr>
                                    <p:set>
                                      <p:cBhvr>
                                        <p:cTn id="116" dur="500" fill="hold"/>
                                        <p:tgtEl>
                                          <p:spTgt spid="31">
                                            <p:txEl>
                                              <p:pRg st="3" end="3"/>
                                            </p:txEl>
                                          </p:spTgt>
                                        </p:tgtEl>
                                        <p:attrNameLst>
                                          <p:attrName>fill.type</p:attrName>
                                        </p:attrNameLst>
                                      </p:cBhvr>
                                      <p:to>
                                        <p:strVal val="solid"/>
                                      </p:to>
                                    </p:set>
                                    <p:set>
                                      <p:cBhvr>
                                        <p:cTn id="117" dur="500" fill="hold"/>
                                        <p:tgtEl>
                                          <p:spTgt spid="31">
                                            <p:txEl>
                                              <p:pRg st="3" end="3"/>
                                            </p:txEl>
                                          </p:spTgt>
                                        </p:tgtEl>
                                        <p:attrNameLst>
                                          <p:attrName>fill.on</p:attrName>
                                        </p:attrNameLst>
                                      </p:cBhvr>
                                      <p:to>
                                        <p:strVal val="true"/>
                                      </p:to>
                                    </p:set>
                                  </p:childTnLst>
                                </p:cTn>
                              </p:par>
                            </p:childTnLst>
                          </p:cTn>
                        </p:par>
                        <p:par>
                          <p:cTn id="118" fill="hold">
                            <p:stCondLst>
                              <p:cond delay="1000"/>
                            </p:stCondLst>
                            <p:childTnLst>
                              <p:par>
                                <p:cTn id="119" presetID="10" presetClass="entr" presetSubtype="0" fill="hold" nodeType="afterEffect">
                                  <p:stCondLst>
                                    <p:cond delay="0"/>
                                  </p:stCondLst>
                                  <p:childTnLst>
                                    <p:set>
                                      <p:cBhvr>
                                        <p:cTn id="120" dur="1" fill="hold">
                                          <p:stCondLst>
                                            <p:cond delay="0"/>
                                          </p:stCondLst>
                                        </p:cTn>
                                        <p:tgtEl>
                                          <p:spTgt spid="2"/>
                                        </p:tgtEl>
                                        <p:attrNameLst>
                                          <p:attrName>style.visibility</p:attrName>
                                        </p:attrNameLst>
                                      </p:cBhvr>
                                      <p:to>
                                        <p:strVal val="visible"/>
                                      </p:to>
                                    </p:set>
                                    <p:animEffect transition="in" filter="fade">
                                      <p:cBhvr>
                                        <p:cTn id="121" dur="500"/>
                                        <p:tgtEl>
                                          <p:spTgt spid="2"/>
                                        </p:tgtEl>
                                      </p:cBhvr>
                                    </p:animEffect>
                                  </p:childTnLst>
                                </p:cTn>
                              </p:par>
                            </p:childTnLst>
                          </p:cTn>
                        </p:par>
                        <p:par>
                          <p:cTn id="122" fill="hold">
                            <p:stCondLst>
                              <p:cond delay="1500"/>
                            </p:stCondLst>
                            <p:childTnLst>
                              <p:par>
                                <p:cTn id="123" presetID="10" presetClass="entr" presetSubtype="0"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Effect transition="in" filter="fade">
                                      <p:cBhvr>
                                        <p:cTn id="125" dur="500"/>
                                        <p:tgtEl>
                                          <p:spTgt spid="21"/>
                                        </p:tgtEl>
                                      </p:cBhvr>
                                    </p:animEffect>
                                  </p:childTnLst>
                                </p:cTn>
                              </p:par>
                            </p:childTnLst>
                          </p:cTn>
                        </p:par>
                        <p:par>
                          <p:cTn id="126" fill="hold">
                            <p:stCondLst>
                              <p:cond delay="2000"/>
                            </p:stCondLst>
                            <p:childTnLst>
                              <p:par>
                                <p:cTn id="127" presetID="10" presetClass="entr" presetSubtype="0" fill="hold" nodeType="after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fade">
                                      <p:cBhvr>
                                        <p:cTn id="129" dur="500"/>
                                        <p:tgtEl>
                                          <p:spTgt spid="27"/>
                                        </p:tgtEl>
                                      </p:cBhvr>
                                    </p:animEffect>
                                  </p:childTnLst>
                                </p:cTn>
                              </p:par>
                            </p:childTnLst>
                          </p:cTn>
                        </p:par>
                        <p:par>
                          <p:cTn id="130" fill="hold">
                            <p:stCondLst>
                              <p:cond delay="2500"/>
                            </p:stCondLst>
                            <p:childTnLst>
                              <p:par>
                                <p:cTn id="131" presetID="9" presetClass="entr" presetSubtype="0" fill="hold" grpId="0"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dissolve">
                                      <p:cBhvr>
                                        <p:cTn id="133" dur="1000"/>
                                        <p:tgtEl>
                                          <p:spTgt spid="71"/>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dissolve">
                                      <p:cBhvr>
                                        <p:cTn id="136"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70" grpId="0" animBg="1"/>
      <p:bldP spid="71" grpId="0" animBg="1"/>
      <p:bldP spid="72" grpId="0" animBg="1"/>
      <p:bldP spid="7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3037</Words>
  <Application>Microsoft Office PowerPoint</Application>
  <PresentationFormat>Widescreen</PresentationFormat>
  <Paragraphs>312</Paragraphs>
  <Slides>27</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Calibri Light</vt:lpstr>
      <vt:lpstr>Open Sans</vt:lpstr>
      <vt:lpstr>Segoe UI</vt:lpstr>
      <vt:lpstr>Segoe UI Black</vt:lpstr>
      <vt:lpstr>Segoe UI Light</vt:lpstr>
      <vt:lpstr>Segoe UI Semilight</vt:lpstr>
      <vt:lpstr>Wingdings</vt:lpstr>
      <vt:lpstr>1_Office Theme</vt:lpstr>
      <vt:lpstr>Building better security for your API platform  Using Azure API Management</vt:lpstr>
      <vt:lpstr>Eldert Grootenboer</vt:lpstr>
      <vt:lpstr>Why API security?</vt:lpstr>
      <vt:lpstr>APIs are everywhere</vt:lpstr>
      <vt:lpstr>API security is important</vt:lpstr>
      <vt:lpstr>API security breaches</vt:lpstr>
      <vt:lpstr>Security should be of prime importance</vt:lpstr>
      <vt:lpstr>Better security with Azure</vt:lpstr>
      <vt:lpstr>Solving our API strategy challenges</vt:lpstr>
      <vt:lpstr>Smarter services with policies</vt:lpstr>
      <vt:lpstr>Complementing services</vt:lpstr>
      <vt:lpstr>Crteating an API strategy</vt:lpstr>
      <vt:lpstr>The different stages of an API strategy</vt:lpstr>
      <vt:lpstr>More open, more  risks</vt:lpstr>
      <vt:lpstr>API security best practices</vt:lpstr>
      <vt:lpstr>Best practices for securing APIs</vt:lpstr>
      <vt:lpstr>OWASP</vt:lpstr>
      <vt:lpstr>OWASP API Security Top 10</vt:lpstr>
      <vt:lpstr>Demo time!</vt:lpstr>
      <vt:lpstr>Broken authentication</vt:lpstr>
      <vt:lpstr>Security misconfigurations</vt:lpstr>
      <vt:lpstr>Excessive data exposure</vt:lpstr>
      <vt:lpstr>Lack of resources and rate limiting</vt:lpstr>
      <vt:lpstr>Insufficient logging and monitoring</vt:lpstr>
      <vt:lpstr>Almost done…</vt:lpstr>
      <vt:lpstr>API Management to the rescue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1</cp:revision>
  <dcterms:created xsi:type="dcterms:W3CDTF">2020-08-29T14:34:14Z</dcterms:created>
  <dcterms:modified xsi:type="dcterms:W3CDTF">2020-09-06T11:49:50Z</dcterms:modified>
</cp:coreProperties>
</file>